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3" r:id="rId6"/>
    <p:sldId id="261" r:id="rId7"/>
    <p:sldId id="264" r:id="rId8"/>
    <p:sldId id="265" r:id="rId9"/>
    <p:sldId id="266" r:id="rId10"/>
    <p:sldId id="267" r:id="rId11"/>
    <p:sldId id="262" r:id="rId12"/>
    <p:sldId id="269" r:id="rId13"/>
    <p:sldId id="270" r:id="rId14"/>
    <p:sldId id="271" r:id="rId15"/>
    <p:sldId id="268" r:id="rId16"/>
    <p:sldId id="27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2CD"/>
    <a:srgbClr val="00F0EA"/>
    <a:srgbClr val="00FFFF"/>
    <a:srgbClr val="E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3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1.jpg>
</file>

<file path=ppt/media/image42.jp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45AA6-15A8-4CB1-A078-335B09A2C6B6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B2E10-13CE-459B-9265-8A3964164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411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B2E10-13CE-459B-9265-8A3964164B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496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B2E10-13CE-459B-9265-8A3964164B3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835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6E1B5D-CDF8-491C-F04C-B5185FD48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016AF1-9684-54EE-C14A-2771EE55A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B206E1-CA2A-6F31-235F-F4FD41B21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19E137-1D65-8C82-CBC4-254F5EF62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8DE447-B3C4-DAA8-4A5E-A07070556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45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55C5B-B592-9680-C623-99A4747B1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116B42-FBB0-C32E-997F-FA008CCF5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16AA99-0EF8-9F0B-030F-97E91FD12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5F1C78-2765-5639-9D25-DDDCE031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539F8C-E455-F17B-51C7-ECC63A5E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79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1CA043-D191-AE02-F061-566114E321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5828CA-8F99-CEFD-7406-A0DC77182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CA1028-43E5-874C-377C-F8D731F52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B47A55-B310-7F7C-199E-7203A285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10CCF7-C7C1-C39B-8BFD-7D5E21446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14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1EA37-F393-8DDE-D9F0-C02C15FF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ACEDC6-7E60-BB1C-5842-ED5D89D0E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AB1F69-8033-9A80-4605-FF7B16A0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2FC5C3-29FE-E88C-27A9-E44A150AF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D412EF-8773-1538-9A91-2DACE14C4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39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AA09B1-201D-44CF-23FE-818870EB6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D2661C-7EF0-F0EC-9B1B-F253DAB3B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53A98A-1E20-1398-CB5D-1DDEF016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5A5238-8B7F-7B82-8657-94A69EA5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B1C82-39D7-6D89-BD22-64674BFC2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05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55A97D-97F0-EA63-DFAC-CBDADA767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C5753C-E2EC-D007-50A4-A14D09026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222808-6EDA-6E5F-5BA2-C55C2B2A1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7C85EC-AD0E-0539-A6CF-D9CCF9148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EC07E1-8ABD-F21C-D873-A3A68C2B3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FA7655-2724-2FB7-BFA9-B0384C16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005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4D909D-3DB3-F170-88FD-760122477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D1B695-D6E9-3BFB-864E-79F89BFD4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E229F8-F4B8-198A-7B64-E2184EBFB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3FB96DC-20C9-BA2A-8532-47BC04ED91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41EB0C-3D77-A004-7C32-A24449626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42321D-71DF-9145-797B-7D840D718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D5C57CF-13D2-9416-01B6-2B3F5CCA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ADC4375-6308-8E55-C406-F9A6AD51A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08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5A3B4E-8A42-D1BB-028C-D61F30438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5EF0B5-A22A-226C-C9F9-A615445E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2B28F3-E3C3-03DA-9E2B-CDA615CD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A9CD1B-899B-5075-1EB6-DE800E2C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9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C060B56-54FD-D412-6661-C8A811590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49D29F5-8BE7-2835-C2AB-88DBA501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98492-AE68-8C0C-A799-78CF3B0EB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643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1745A-6BCC-1DFF-2AB1-648E929C5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B35658-A5B4-1261-9BBE-DEDFF8072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813D59-E0B3-6FB3-BB4B-92C97F625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28E1BB-DF04-F9A1-B895-E92732B36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150EF5-6F98-DC6A-CCB5-7D5B714A5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6D7593-2E83-3A36-A2D5-6CE2733C1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213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6CA893-0D0C-3A0A-2EB0-2DD90051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E94EEE2-D4A8-369B-9F46-114AA46639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FFD0D3-9D39-BAF0-63A9-537247D7E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CC15A1-54E7-96BE-F962-74D71128D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93B768-9DA5-0D0C-834B-CB95D2DD1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193808-C2CC-611D-2E1F-87E7BBF5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859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29D59A-8CE9-4594-A79B-5C440D6ED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DDC446-D89E-565B-739F-22613DB48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8BE6D5-E953-BCAC-6136-7CAED3CCF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A64C6-E8E7-4E45-8B43-D401E772CD4F}" type="datetimeFigureOut">
              <a:rPr lang="zh-CN" altLang="en-US" smtClean="0"/>
              <a:t>2022/11/19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A4511C-D327-4118-547A-D2429A5D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21DD2F-6275-ED13-36C5-9748A01E7E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213EA-83ED-418B-814F-9BCAF235C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666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3" Type="http://schemas.openxmlformats.org/officeDocument/2006/relationships/image" Target="../media/image21.png"/><Relationship Id="rId21" Type="http://schemas.openxmlformats.org/officeDocument/2006/relationships/image" Target="../media/image39.jp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5" Type="http://schemas.openxmlformats.org/officeDocument/2006/relationships/image" Target="../media/image4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24" Type="http://schemas.openxmlformats.org/officeDocument/2006/relationships/image" Target="../media/image42.jp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23" Type="http://schemas.openxmlformats.org/officeDocument/2006/relationships/image" Target="../media/image41.jp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50.png"/><Relationship Id="rId7" Type="http://schemas.openxmlformats.org/officeDocument/2006/relationships/image" Target="../media/image55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7CDB2CDA-2EB9-DF2B-49DE-EADE54FCF06F}"/>
              </a:ext>
            </a:extLst>
          </p:cNvPr>
          <p:cNvSpPr txBox="1">
            <a:spLocks/>
          </p:cNvSpPr>
          <p:nvPr/>
        </p:nvSpPr>
        <p:spPr>
          <a:xfrm>
            <a:off x="0" y="2298382"/>
            <a:ext cx="12192000" cy="1544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Source-Free Object Detection by </a:t>
            </a:r>
          </a:p>
          <a:p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Learning to Overlook Domain Style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243B00B-489C-6A55-2996-4DD2A56AFE53}"/>
              </a:ext>
            </a:extLst>
          </p:cNvPr>
          <p:cNvSpPr txBox="1"/>
          <p:nvPr/>
        </p:nvSpPr>
        <p:spPr>
          <a:xfrm>
            <a:off x="1427164" y="4636430"/>
            <a:ext cx="93376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Shuaifeng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Li</a:t>
            </a:r>
            <a:r>
              <a:rPr lang="en-US" altLang="en-US" sz="20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   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Mao Ye</a:t>
            </a:r>
            <a:r>
              <a:rPr lang="en-US" altLang="en-US" sz="20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   </a:t>
            </a:r>
            <a:r>
              <a:rPr lang="en-US" alt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Xiatian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Zhu</a:t>
            </a:r>
            <a:r>
              <a:rPr lang="en-US" altLang="en-US" sz="20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Lihua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Zhou</a:t>
            </a:r>
            <a:r>
              <a:rPr lang="en-US" altLang="en-US" sz="20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   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Lin Xiong</a:t>
            </a:r>
            <a:r>
              <a:rPr lang="en-US" altLang="en-US" sz="20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zh-CN" altLang="en-US" sz="20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114E07-26AB-B610-800B-3B01688BC3BC}"/>
              </a:ext>
            </a:extLst>
          </p:cNvPr>
          <p:cNvSpPr txBox="1"/>
          <p:nvPr/>
        </p:nvSpPr>
        <p:spPr>
          <a:xfrm>
            <a:off x="703634" y="5036540"/>
            <a:ext cx="10784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Electronic Science and Technology of China </a:t>
            </a:r>
          </a:p>
          <a:p>
            <a:pPr algn="ctr"/>
            <a:r>
              <a:rPr lang="en-US" alt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Surrey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D24AB69-F49B-6E66-29A6-5BDE6B9BDB04}"/>
              </a:ext>
            </a:extLst>
          </p:cNvPr>
          <p:cNvGrpSpPr/>
          <p:nvPr/>
        </p:nvGrpSpPr>
        <p:grpSpPr>
          <a:xfrm>
            <a:off x="3068049" y="68917"/>
            <a:ext cx="5590073" cy="2184610"/>
            <a:chOff x="3571682" y="210600"/>
            <a:chExt cx="6432118" cy="251368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74D8F2E9-4CE2-DC54-3699-EC2BCDDCDC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906"/>
            <a:stretch/>
          </p:blipFill>
          <p:spPr>
            <a:xfrm>
              <a:off x="3571682" y="210600"/>
              <a:ext cx="3654742" cy="2159741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9EE4BCAF-1FB0-4B8E-BD5B-21A4CE7E85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664"/>
            <a:stretch/>
          </p:blipFill>
          <p:spPr>
            <a:xfrm>
              <a:off x="5853243" y="967121"/>
              <a:ext cx="4150557" cy="1757162"/>
            </a:xfrm>
            <a:prstGeom prst="rect">
              <a:avLst/>
            </a:prstGeom>
          </p:spPr>
        </p:pic>
      </p:grp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6CF7319B-8647-3A94-0F33-F25A78AD3CA5}"/>
              </a:ext>
            </a:extLst>
          </p:cNvPr>
          <p:cNvCxnSpPr>
            <a:cxnSpLocks/>
          </p:cNvCxnSpPr>
          <p:nvPr/>
        </p:nvCxnSpPr>
        <p:spPr>
          <a:xfrm>
            <a:off x="1427164" y="2388093"/>
            <a:ext cx="93376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87137D3-77C9-1040-7C6F-50BF63419BFA}"/>
              </a:ext>
            </a:extLst>
          </p:cNvPr>
          <p:cNvCxnSpPr>
            <a:cxnSpLocks/>
          </p:cNvCxnSpPr>
          <p:nvPr/>
        </p:nvCxnSpPr>
        <p:spPr>
          <a:xfrm>
            <a:off x="1427164" y="3747856"/>
            <a:ext cx="93376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16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32C910E-441C-8E15-DDE8-EFEFE08566AB}"/>
              </a:ext>
            </a:extLst>
          </p:cNvPr>
          <p:cNvSpPr txBox="1"/>
          <p:nvPr/>
        </p:nvSpPr>
        <p:spPr>
          <a:xfrm>
            <a:off x="733826" y="391160"/>
            <a:ext cx="17719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latin typeface="Arial" panose="020B0604020202020204" pitchFamily="34" charset="0"/>
                <a:cs typeface="Arial" panose="020B0604020202020204" pitchFamily="34" charset="0"/>
              </a:rPr>
              <a:t>DETAIL</a:t>
            </a:r>
            <a:endParaRPr lang="zh-CN" altLang="en-US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B5F1907-2CEC-9897-CBC6-133984987116}"/>
              </a:ext>
            </a:extLst>
          </p:cNvPr>
          <p:cNvCxnSpPr>
            <a:cxnSpLocks/>
          </p:cNvCxnSpPr>
          <p:nvPr/>
        </p:nvCxnSpPr>
        <p:spPr>
          <a:xfrm>
            <a:off x="872633" y="988113"/>
            <a:ext cx="152269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文本框 158">
            <a:extLst>
              <a:ext uri="{FF2B5EF4-FFF2-40B4-BE49-F238E27FC236}">
                <a16:creationId xmlns:a16="http://schemas.microsoft.com/office/drawing/2014/main" id="{80AE0047-BC90-A134-C9E7-7025A22DE9A7}"/>
              </a:ext>
            </a:extLst>
          </p:cNvPr>
          <p:cNvSpPr txBox="1"/>
          <p:nvPr/>
        </p:nvSpPr>
        <p:spPr>
          <a:xfrm>
            <a:off x="3322032" y="1197575"/>
            <a:ext cx="5547935" cy="530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Two-way knowledge distillation</a:t>
            </a:r>
          </a:p>
        </p:txBody>
      </p:sp>
      <p:sp>
        <p:nvSpPr>
          <p:cNvPr id="160" name="等腰三角形 159">
            <a:extLst>
              <a:ext uri="{FF2B5EF4-FFF2-40B4-BE49-F238E27FC236}">
                <a16:creationId xmlns:a16="http://schemas.microsoft.com/office/drawing/2014/main" id="{32BC2DD9-34C9-07E3-0A80-620808B667F9}"/>
              </a:ext>
            </a:extLst>
          </p:cNvPr>
          <p:cNvSpPr/>
          <p:nvPr/>
        </p:nvSpPr>
        <p:spPr>
          <a:xfrm rot="5400000">
            <a:off x="3135151" y="1290754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7AF4F046-C261-EB4B-14A9-C3F1C9669BDD}"/>
              </a:ext>
            </a:extLst>
          </p:cNvPr>
          <p:cNvSpPr txBox="1"/>
          <p:nvPr/>
        </p:nvSpPr>
        <p:spPr>
          <a:xfrm>
            <a:off x="3099455" y="2529238"/>
            <a:ext cx="1329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FE55D5F5-238D-B1E8-5845-591BA9922286}"/>
              </a:ext>
            </a:extLst>
          </p:cNvPr>
          <p:cNvSpPr txBox="1"/>
          <p:nvPr/>
        </p:nvSpPr>
        <p:spPr>
          <a:xfrm>
            <a:off x="3099455" y="5330062"/>
            <a:ext cx="1343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Teacher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3" name="图片 162">
            <a:extLst>
              <a:ext uri="{FF2B5EF4-FFF2-40B4-BE49-F238E27FC236}">
                <a16:creationId xmlns:a16="http://schemas.microsoft.com/office/drawing/2014/main" id="{17BC46BB-2DA6-C8F3-0FE4-5137CB4A89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26" y="5037946"/>
            <a:ext cx="1814404" cy="938547"/>
          </a:xfrm>
          <a:prstGeom prst="rect">
            <a:avLst/>
          </a:prstGeom>
        </p:spPr>
      </p:pic>
      <p:pic>
        <p:nvPicPr>
          <p:cNvPr id="164" name="图片 163">
            <a:extLst>
              <a:ext uri="{FF2B5EF4-FFF2-40B4-BE49-F238E27FC236}">
                <a16:creationId xmlns:a16="http://schemas.microsoft.com/office/drawing/2014/main" id="{A3E8FF21-1771-24DB-8079-FF8EE35F19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00" y="2363685"/>
            <a:ext cx="1814404" cy="926787"/>
          </a:xfrm>
          <a:prstGeom prst="rect">
            <a:avLst/>
          </a:prstGeom>
        </p:spPr>
      </p:pic>
      <p:sp>
        <p:nvSpPr>
          <p:cNvPr id="165" name="文本框 164">
            <a:extLst>
              <a:ext uri="{FF2B5EF4-FFF2-40B4-BE49-F238E27FC236}">
                <a16:creationId xmlns:a16="http://schemas.microsoft.com/office/drawing/2014/main" id="{2714C2BF-BCEC-79E2-391F-D445BC7F48FA}"/>
              </a:ext>
            </a:extLst>
          </p:cNvPr>
          <p:cNvSpPr txBox="1"/>
          <p:nvPr/>
        </p:nvSpPr>
        <p:spPr>
          <a:xfrm>
            <a:off x="468940" y="1906953"/>
            <a:ext cx="2409635" cy="3624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Style enhanced image</a:t>
            </a:r>
          </a:p>
        </p:txBody>
      </p:sp>
      <p:sp>
        <p:nvSpPr>
          <p:cNvPr id="166" name="文本框 165">
            <a:extLst>
              <a:ext uri="{FF2B5EF4-FFF2-40B4-BE49-F238E27FC236}">
                <a16:creationId xmlns:a16="http://schemas.microsoft.com/office/drawing/2014/main" id="{A19FC347-69E2-D164-1862-F02DC311E543}"/>
              </a:ext>
            </a:extLst>
          </p:cNvPr>
          <p:cNvSpPr txBox="1"/>
          <p:nvPr/>
        </p:nvSpPr>
        <p:spPr>
          <a:xfrm>
            <a:off x="679220" y="5941665"/>
            <a:ext cx="1796407" cy="362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Target image</a:t>
            </a:r>
          </a:p>
        </p:txBody>
      </p:sp>
      <p:sp>
        <p:nvSpPr>
          <p:cNvPr id="167" name="箭头: 右 166">
            <a:extLst>
              <a:ext uri="{FF2B5EF4-FFF2-40B4-BE49-F238E27FC236}">
                <a16:creationId xmlns:a16="http://schemas.microsoft.com/office/drawing/2014/main" id="{1D299892-4BAC-681A-F545-56B903E8A92E}"/>
              </a:ext>
            </a:extLst>
          </p:cNvPr>
          <p:cNvSpPr/>
          <p:nvPr/>
        </p:nvSpPr>
        <p:spPr>
          <a:xfrm rot="5400000">
            <a:off x="2456225" y="3892630"/>
            <a:ext cx="1858875" cy="367506"/>
          </a:xfrm>
          <a:prstGeom prst="rightArrow">
            <a:avLst>
              <a:gd name="adj1" fmla="val 50000"/>
              <a:gd name="adj2" fmla="val 78183"/>
            </a:avLst>
          </a:prstGeom>
          <a:solidFill>
            <a:srgbClr val="8EC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>
              <a:ln>
                <a:solidFill>
                  <a:schemeClr val="accent1">
                    <a:lumMod val="75000"/>
                  </a:schemeClr>
                </a:solidFill>
              </a:ln>
            </a:endParaRPr>
          </a:p>
        </p:txBody>
      </p:sp>
      <p:sp>
        <p:nvSpPr>
          <p:cNvPr id="176" name="箭头: 右 175">
            <a:extLst>
              <a:ext uri="{FF2B5EF4-FFF2-40B4-BE49-F238E27FC236}">
                <a16:creationId xmlns:a16="http://schemas.microsoft.com/office/drawing/2014/main" id="{1EA44814-4E36-D73C-6200-07CE01895D9B}"/>
              </a:ext>
            </a:extLst>
          </p:cNvPr>
          <p:cNvSpPr/>
          <p:nvPr/>
        </p:nvSpPr>
        <p:spPr>
          <a:xfrm rot="16200000">
            <a:off x="3228404" y="3900383"/>
            <a:ext cx="1858873" cy="35199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77" name="文本框 176">
            <a:extLst>
              <a:ext uri="{FF2B5EF4-FFF2-40B4-BE49-F238E27FC236}">
                <a16:creationId xmlns:a16="http://schemas.microsoft.com/office/drawing/2014/main" id="{1677CCCA-F68A-31F4-8F14-AF27A231647D}"/>
              </a:ext>
            </a:extLst>
          </p:cNvPr>
          <p:cNvSpPr txBox="1"/>
          <p:nvPr/>
        </p:nvSpPr>
        <p:spPr>
          <a:xfrm>
            <a:off x="1882282" y="3582585"/>
            <a:ext cx="13965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Alignment </a:t>
            </a:r>
          </a:p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direction</a:t>
            </a:r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4EE71A15-5299-7BA0-2455-E8EB14958E9B}"/>
              </a:ext>
            </a:extLst>
          </p:cNvPr>
          <p:cNvSpPr txBox="1"/>
          <p:nvPr/>
        </p:nvSpPr>
        <p:spPr>
          <a:xfrm>
            <a:off x="4333839" y="3614713"/>
            <a:ext cx="212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Knowledge flow </a:t>
            </a:r>
          </a:p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direction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464E61-B697-FAD5-D4EC-0AF9FF890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094" y="3574141"/>
            <a:ext cx="4612589" cy="748458"/>
          </a:xfrm>
          <a:prstGeom prst="rect">
            <a:avLst/>
          </a:prstGeom>
        </p:spPr>
      </p:pic>
      <p:sp>
        <p:nvSpPr>
          <p:cNvPr id="181" name="文本框 180">
            <a:extLst>
              <a:ext uri="{FF2B5EF4-FFF2-40B4-BE49-F238E27FC236}">
                <a16:creationId xmlns:a16="http://schemas.microsoft.com/office/drawing/2014/main" id="{A0CFE3EF-CFBD-9D13-1174-6DEC73198D8F}"/>
              </a:ext>
            </a:extLst>
          </p:cNvPr>
          <p:cNvSpPr txBox="1"/>
          <p:nvPr/>
        </p:nvSpPr>
        <p:spPr>
          <a:xfrm>
            <a:off x="6699094" y="3023782"/>
            <a:ext cx="5174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Parameter updating of the student</a:t>
            </a:r>
          </a:p>
        </p:txBody>
      </p:sp>
      <p:sp>
        <p:nvSpPr>
          <p:cNvPr id="182" name="箭头: 右 181">
            <a:extLst>
              <a:ext uri="{FF2B5EF4-FFF2-40B4-BE49-F238E27FC236}">
                <a16:creationId xmlns:a16="http://schemas.microsoft.com/office/drawing/2014/main" id="{F30E76C6-FA8C-16CE-3B3F-85078AB137C6}"/>
              </a:ext>
            </a:extLst>
          </p:cNvPr>
          <p:cNvSpPr/>
          <p:nvPr/>
        </p:nvSpPr>
        <p:spPr>
          <a:xfrm>
            <a:off x="2634279" y="2683319"/>
            <a:ext cx="404764" cy="208457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83" name="箭头: 右 324">
            <a:extLst>
              <a:ext uri="{FF2B5EF4-FFF2-40B4-BE49-F238E27FC236}">
                <a16:creationId xmlns:a16="http://schemas.microsoft.com/office/drawing/2014/main" id="{66E62A30-1A70-FC99-759A-933C9FF1563D}"/>
              </a:ext>
            </a:extLst>
          </p:cNvPr>
          <p:cNvSpPr/>
          <p:nvPr/>
        </p:nvSpPr>
        <p:spPr>
          <a:xfrm>
            <a:off x="2602836" y="5499467"/>
            <a:ext cx="408937" cy="208457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84" name="文本框 183">
            <a:extLst>
              <a:ext uri="{FF2B5EF4-FFF2-40B4-BE49-F238E27FC236}">
                <a16:creationId xmlns:a16="http://schemas.microsoft.com/office/drawing/2014/main" id="{EE7452BB-7175-0D4D-26AB-AF40859DECC1}"/>
              </a:ext>
            </a:extLst>
          </p:cNvPr>
          <p:cNvSpPr txBox="1"/>
          <p:nvPr/>
        </p:nvSpPr>
        <p:spPr>
          <a:xfrm>
            <a:off x="4299370" y="2439058"/>
            <a:ext cx="212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Able to </a:t>
            </a:r>
          </a:p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overlook style</a:t>
            </a:r>
          </a:p>
        </p:txBody>
      </p:sp>
      <p:sp>
        <p:nvSpPr>
          <p:cNvPr id="186" name="文本框 185">
            <a:extLst>
              <a:ext uri="{FF2B5EF4-FFF2-40B4-BE49-F238E27FC236}">
                <a16:creationId xmlns:a16="http://schemas.microsoft.com/office/drawing/2014/main" id="{3CEA3A95-48A5-8B45-0D88-09E16D24E57A}"/>
              </a:ext>
            </a:extLst>
          </p:cNvPr>
          <p:cNvSpPr txBox="1"/>
          <p:nvPr/>
        </p:nvSpPr>
        <p:spPr>
          <a:xfrm>
            <a:off x="6699093" y="3025577"/>
            <a:ext cx="5174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Parameter updating of the teacher</a:t>
            </a:r>
          </a:p>
        </p:txBody>
      </p:sp>
      <p:sp>
        <p:nvSpPr>
          <p:cNvPr id="187" name="箭头: 右 186">
            <a:extLst>
              <a:ext uri="{FF2B5EF4-FFF2-40B4-BE49-F238E27FC236}">
                <a16:creationId xmlns:a16="http://schemas.microsoft.com/office/drawing/2014/main" id="{CD7BEF85-D751-6512-3C4D-CF6F54BF497A}"/>
              </a:ext>
            </a:extLst>
          </p:cNvPr>
          <p:cNvSpPr/>
          <p:nvPr/>
        </p:nvSpPr>
        <p:spPr>
          <a:xfrm rot="5400000">
            <a:off x="2846192" y="3897924"/>
            <a:ext cx="1858873" cy="35199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88" name="文本框 187">
            <a:extLst>
              <a:ext uri="{FF2B5EF4-FFF2-40B4-BE49-F238E27FC236}">
                <a16:creationId xmlns:a16="http://schemas.microsoft.com/office/drawing/2014/main" id="{9908FB85-1B2E-DCAB-534A-543F30D99355}"/>
              </a:ext>
            </a:extLst>
          </p:cNvPr>
          <p:cNvSpPr txBox="1"/>
          <p:nvPr/>
        </p:nvSpPr>
        <p:spPr>
          <a:xfrm>
            <a:off x="3810372" y="3614713"/>
            <a:ext cx="212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Knowledge flow </a:t>
            </a:r>
          </a:p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direction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6712126-5F2B-1311-F9A3-B60048E0D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862" y="3580359"/>
            <a:ext cx="4481052" cy="66456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870394A-CF95-8994-D989-774978B0C385}"/>
              </a:ext>
            </a:extLst>
          </p:cNvPr>
          <p:cNvSpPr/>
          <p:nvPr/>
        </p:nvSpPr>
        <p:spPr>
          <a:xfrm>
            <a:off x="4454316" y="2377360"/>
            <a:ext cx="1814404" cy="7808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0168203-B32D-ECD2-BCFC-6E00703D5C7F}"/>
              </a:ext>
            </a:extLst>
          </p:cNvPr>
          <p:cNvGrpSpPr/>
          <p:nvPr/>
        </p:nvGrpSpPr>
        <p:grpSpPr>
          <a:xfrm>
            <a:off x="4292520" y="5150234"/>
            <a:ext cx="2124299" cy="780800"/>
            <a:chOff x="4202720" y="5150234"/>
            <a:chExt cx="2124299" cy="780800"/>
          </a:xfrm>
        </p:grpSpPr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8A0F1530-93B0-9590-5741-B1F0A42754CC}"/>
                </a:ext>
              </a:extLst>
            </p:cNvPr>
            <p:cNvSpPr txBox="1"/>
            <p:nvPr/>
          </p:nvSpPr>
          <p:spPr>
            <a:xfrm>
              <a:off x="4202720" y="5206951"/>
              <a:ext cx="212429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Able to </a:t>
              </a:r>
            </a:p>
            <a:p>
              <a:pPr algn="ctr"/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overlook style</a:t>
              </a:r>
            </a:p>
          </p:txBody>
        </p:sp>
        <p:sp>
          <p:nvSpPr>
            <p:cNvPr id="193" name="矩形 192">
              <a:extLst>
                <a:ext uri="{FF2B5EF4-FFF2-40B4-BE49-F238E27FC236}">
                  <a16:creationId xmlns:a16="http://schemas.microsoft.com/office/drawing/2014/main" id="{60889914-8CF4-C423-3822-BCF40A555CC7}"/>
                </a:ext>
              </a:extLst>
            </p:cNvPr>
            <p:cNvSpPr/>
            <p:nvPr/>
          </p:nvSpPr>
          <p:spPr>
            <a:xfrm>
              <a:off x="4373501" y="5150234"/>
              <a:ext cx="1814404" cy="7808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945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162" grpId="0"/>
      <p:bldP spid="165" grpId="0"/>
      <p:bldP spid="166" grpId="0"/>
      <p:bldP spid="167" grpId="0" animBg="1"/>
      <p:bldP spid="167" grpId="1" animBg="1"/>
      <p:bldP spid="176" grpId="0" animBg="1"/>
      <p:bldP spid="176" grpId="1" animBg="1"/>
      <p:bldP spid="177" grpId="0"/>
      <p:bldP spid="177" grpId="1"/>
      <p:bldP spid="178" grpId="0"/>
      <p:bldP spid="178" grpId="1"/>
      <p:bldP spid="181" grpId="0"/>
      <p:bldP spid="181" grpId="1"/>
      <p:bldP spid="182" grpId="0" animBg="1"/>
      <p:bldP spid="183" grpId="0" animBg="1"/>
      <p:bldP spid="184" grpId="0"/>
      <p:bldP spid="186" grpId="0"/>
      <p:bldP spid="187" grpId="0" animBg="1"/>
      <p:bldP spid="188" grpId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E15219-2301-3AB7-1DFB-D95E8E1CFEE0}"/>
              </a:ext>
            </a:extLst>
          </p:cNvPr>
          <p:cNvGrpSpPr/>
          <p:nvPr/>
        </p:nvGrpSpPr>
        <p:grpSpPr>
          <a:xfrm>
            <a:off x="2334393" y="2705725"/>
            <a:ext cx="7523213" cy="1446550"/>
            <a:chOff x="3182382" y="2705725"/>
            <a:chExt cx="7523213" cy="144655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4F7448B-8CFD-1D45-72CA-07E1997D3723}"/>
                </a:ext>
              </a:extLst>
            </p:cNvPr>
            <p:cNvSpPr txBox="1"/>
            <p:nvPr/>
          </p:nvSpPr>
          <p:spPr>
            <a:xfrm>
              <a:off x="3182382" y="2705725"/>
              <a:ext cx="752321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Arial" panose="020B0604020202020204" pitchFamily="34" charset="0"/>
                  <a:cs typeface="Arial" panose="020B0604020202020204" pitchFamily="34" charset="0"/>
                </a:rPr>
                <a:t>EXPERIMENT</a:t>
              </a:r>
              <a:endParaRPr lang="zh-CN" altLang="en-US" sz="8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6E30C3C-0B7B-13A8-7FAA-5C71D1D08887}"/>
                </a:ext>
              </a:extLst>
            </p:cNvPr>
            <p:cNvCxnSpPr>
              <a:cxnSpLocks/>
            </p:cNvCxnSpPr>
            <p:nvPr/>
          </p:nvCxnSpPr>
          <p:spPr>
            <a:xfrm>
              <a:off x="3363074" y="4152275"/>
              <a:ext cx="7191924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5C0CF66-4472-2CBD-3012-AC4C7AF6B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92" y="1612485"/>
            <a:ext cx="11349413" cy="418783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931683F-D0FC-FAA7-4AA7-968F85F47AA5}"/>
              </a:ext>
            </a:extLst>
          </p:cNvPr>
          <p:cNvSpPr/>
          <p:nvPr/>
        </p:nvSpPr>
        <p:spPr>
          <a:xfrm>
            <a:off x="508000" y="5077107"/>
            <a:ext cx="11125200" cy="54930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DF6157-0AB4-62E9-77DD-DBA5299BDDCB}"/>
              </a:ext>
            </a:extLst>
          </p:cNvPr>
          <p:cNvSpPr txBox="1"/>
          <p:nvPr/>
        </p:nvSpPr>
        <p:spPr>
          <a:xfrm>
            <a:off x="3374560" y="6001123"/>
            <a:ext cx="5820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Gain the performance by </a:t>
            </a:r>
            <a:r>
              <a:rPr lang="en-US" altLang="zh-CN" sz="3600" b="1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15.3%</a:t>
            </a:r>
            <a:endParaRPr lang="zh-CN" alt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94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0859 -0.4206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30" y="-21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32C910E-441C-8E15-DDE8-EFEFE08566AB}"/>
              </a:ext>
            </a:extLst>
          </p:cNvPr>
          <p:cNvSpPr txBox="1"/>
          <p:nvPr/>
        </p:nvSpPr>
        <p:spPr>
          <a:xfrm>
            <a:off x="743986" y="320040"/>
            <a:ext cx="310373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20" b="1" dirty="0">
                <a:latin typeface="Arial" panose="020B0604020202020204" pitchFamily="34" charset="0"/>
                <a:cs typeface="Arial" panose="020B0604020202020204" pitchFamily="34" charset="0"/>
              </a:rPr>
              <a:t>EXPERIMENT</a:t>
            </a:r>
            <a:endParaRPr lang="zh-CN" altLang="en-US" sz="352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B5F1907-2CEC-9897-CBC6-133984987116}"/>
              </a:ext>
            </a:extLst>
          </p:cNvPr>
          <p:cNvCxnSpPr>
            <a:cxnSpLocks/>
          </p:cNvCxnSpPr>
          <p:nvPr/>
        </p:nvCxnSpPr>
        <p:spPr>
          <a:xfrm>
            <a:off x="882793" y="937313"/>
            <a:ext cx="282560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509143A3-A86B-47C5-8911-F6D9BBE7D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93" y="1451117"/>
            <a:ext cx="5586339" cy="4510566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466283F4-8213-5883-6BB0-20D01826772D}"/>
              </a:ext>
            </a:extLst>
          </p:cNvPr>
          <p:cNvSpPr/>
          <p:nvPr/>
        </p:nvSpPr>
        <p:spPr>
          <a:xfrm>
            <a:off x="882793" y="4154742"/>
            <a:ext cx="5426568" cy="126449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5E65AF7-50CA-464B-421D-B456F05B4067}"/>
              </a:ext>
            </a:extLst>
          </p:cNvPr>
          <p:cNvSpPr txBox="1"/>
          <p:nvPr/>
        </p:nvSpPr>
        <p:spPr>
          <a:xfrm>
            <a:off x="6526665" y="2859613"/>
            <a:ext cx="55194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Achieve the 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lang="en-US" altLang="zh-CN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296758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21210DD-5559-92D5-EDFB-57FCD2C38715}"/>
              </a:ext>
            </a:extLst>
          </p:cNvPr>
          <p:cNvSpPr txBox="1"/>
          <p:nvPr/>
        </p:nvSpPr>
        <p:spPr>
          <a:xfrm>
            <a:off x="743986" y="320040"/>
            <a:ext cx="310373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20" b="1" dirty="0">
                <a:latin typeface="Arial" panose="020B0604020202020204" pitchFamily="34" charset="0"/>
                <a:cs typeface="Arial" panose="020B0604020202020204" pitchFamily="34" charset="0"/>
              </a:rPr>
              <a:t>EXPERIMENT</a:t>
            </a:r>
            <a:endParaRPr lang="zh-CN" altLang="en-US" sz="352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27F8C41-390C-CCD6-0E45-FCBC82CDC174}"/>
              </a:ext>
            </a:extLst>
          </p:cNvPr>
          <p:cNvCxnSpPr>
            <a:cxnSpLocks/>
          </p:cNvCxnSpPr>
          <p:nvPr/>
        </p:nvCxnSpPr>
        <p:spPr>
          <a:xfrm>
            <a:off x="882793" y="937313"/>
            <a:ext cx="282560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A5F56360-2063-3134-E1FF-223559B74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66" y="1814826"/>
            <a:ext cx="8654272" cy="504316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C9F5C0B-D026-3B9C-7EA0-C27005D556CE}"/>
              </a:ext>
            </a:extLst>
          </p:cNvPr>
          <p:cNvSpPr/>
          <p:nvPr/>
        </p:nvSpPr>
        <p:spPr>
          <a:xfrm>
            <a:off x="3847722" y="6267228"/>
            <a:ext cx="6292872" cy="3951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F35ACE7-5C5D-4464-D15A-80BCDB6B1F68}"/>
              </a:ext>
            </a:extLst>
          </p:cNvPr>
          <p:cNvSpPr/>
          <p:nvPr/>
        </p:nvSpPr>
        <p:spPr>
          <a:xfrm>
            <a:off x="4770683" y="5063121"/>
            <a:ext cx="5369911" cy="83658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29B62AD-A364-314A-4CCA-A3679D762915}"/>
              </a:ext>
            </a:extLst>
          </p:cNvPr>
          <p:cNvSpPr txBox="1"/>
          <p:nvPr/>
        </p:nvSpPr>
        <p:spPr>
          <a:xfrm>
            <a:off x="705083" y="1124915"/>
            <a:ext cx="5115311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Effectiveness of Enhancement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9FDD3CD-FF4B-A6ED-E5BC-A74C63433A6C}"/>
              </a:ext>
            </a:extLst>
          </p:cNvPr>
          <p:cNvSpPr txBox="1"/>
          <p:nvPr/>
        </p:nvSpPr>
        <p:spPr>
          <a:xfrm>
            <a:off x="6897698" y="1124915"/>
            <a:ext cx="4810741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Effectiveness of Overlooking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FA8B85C3-DE76-3DE7-0EC6-1113A0CAF008}"/>
              </a:ext>
            </a:extLst>
          </p:cNvPr>
          <p:cNvSpPr/>
          <p:nvPr/>
        </p:nvSpPr>
        <p:spPr>
          <a:xfrm rot="5400000">
            <a:off x="357098" y="1229108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90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21210DD-5559-92D5-EDFB-57FCD2C38715}"/>
              </a:ext>
            </a:extLst>
          </p:cNvPr>
          <p:cNvSpPr txBox="1"/>
          <p:nvPr/>
        </p:nvSpPr>
        <p:spPr>
          <a:xfrm>
            <a:off x="743986" y="320040"/>
            <a:ext cx="310373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20" b="1" dirty="0">
                <a:latin typeface="Arial" panose="020B0604020202020204" pitchFamily="34" charset="0"/>
                <a:cs typeface="Arial" panose="020B0604020202020204" pitchFamily="34" charset="0"/>
              </a:rPr>
              <a:t>EXPERIMENT</a:t>
            </a:r>
            <a:endParaRPr lang="zh-CN" altLang="en-US" sz="352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27F8C41-390C-CCD6-0E45-FCBC82CDC174}"/>
              </a:ext>
            </a:extLst>
          </p:cNvPr>
          <p:cNvCxnSpPr>
            <a:cxnSpLocks/>
          </p:cNvCxnSpPr>
          <p:nvPr/>
        </p:nvCxnSpPr>
        <p:spPr>
          <a:xfrm>
            <a:off x="882793" y="937313"/>
            <a:ext cx="282560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A5F56360-2063-3134-E1FF-223559B74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66" y="1814826"/>
            <a:ext cx="8654272" cy="504316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C9F5C0B-D026-3B9C-7EA0-C27005D556CE}"/>
              </a:ext>
            </a:extLst>
          </p:cNvPr>
          <p:cNvSpPr/>
          <p:nvPr/>
        </p:nvSpPr>
        <p:spPr>
          <a:xfrm>
            <a:off x="3847722" y="5866544"/>
            <a:ext cx="6292872" cy="79586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F35ACE7-5C5D-4464-D15A-80BCDB6B1F68}"/>
              </a:ext>
            </a:extLst>
          </p:cNvPr>
          <p:cNvSpPr/>
          <p:nvPr/>
        </p:nvSpPr>
        <p:spPr>
          <a:xfrm>
            <a:off x="3881968" y="4426123"/>
            <a:ext cx="6258626" cy="495199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29B62AD-A364-314A-4CCA-A3679D762915}"/>
              </a:ext>
            </a:extLst>
          </p:cNvPr>
          <p:cNvSpPr txBox="1"/>
          <p:nvPr/>
        </p:nvSpPr>
        <p:spPr>
          <a:xfrm>
            <a:off x="705083" y="1124915"/>
            <a:ext cx="5115311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48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Effectiveness </a:t>
            </a:r>
            <a:r>
              <a:rPr lang="en-US" altLang="zh-CN"/>
              <a:t>of Enhancement</a:t>
            </a:r>
            <a:endParaRPr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9FDD3CD-FF4B-A6ED-E5BC-A74C63433A6C}"/>
              </a:ext>
            </a:extLst>
          </p:cNvPr>
          <p:cNvSpPr txBox="1"/>
          <p:nvPr/>
        </p:nvSpPr>
        <p:spPr>
          <a:xfrm>
            <a:off x="6897698" y="1124915"/>
            <a:ext cx="4810741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Effectiveness of Overlooking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FA8B85C3-DE76-3DE7-0EC6-1113A0CAF008}"/>
              </a:ext>
            </a:extLst>
          </p:cNvPr>
          <p:cNvSpPr/>
          <p:nvPr/>
        </p:nvSpPr>
        <p:spPr>
          <a:xfrm rot="5400000">
            <a:off x="6549714" y="1229109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82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6098FE79-C951-1C16-F2F1-643643C2166E}"/>
              </a:ext>
            </a:extLst>
          </p:cNvPr>
          <p:cNvSpPr txBox="1"/>
          <p:nvPr/>
        </p:nvSpPr>
        <p:spPr>
          <a:xfrm>
            <a:off x="581786" y="5606086"/>
            <a:ext cx="6918349" cy="120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SE: Style enhancement</a:t>
            </a:r>
          </a:p>
          <a:p>
            <a:pPr>
              <a:lnSpc>
                <a:spcPct val="125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RT: the reconstructed image with target feature</a:t>
            </a:r>
          </a:p>
          <a:p>
            <a:pPr>
              <a:lnSpc>
                <a:spcPct val="125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RSE: the reconstructed image with style enhanced feature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929EC0D-2F69-CEF1-5D27-AC6755F3CF99}"/>
              </a:ext>
            </a:extLst>
          </p:cNvPr>
          <p:cNvSpPr txBox="1"/>
          <p:nvPr/>
        </p:nvSpPr>
        <p:spPr>
          <a:xfrm>
            <a:off x="950114" y="1020707"/>
            <a:ext cx="9488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Validation of the learned ability to overlook target domain style. 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EC3C24E3-5548-4A84-BC82-CC25381202E2}"/>
              </a:ext>
            </a:extLst>
          </p:cNvPr>
          <p:cNvGrpSpPr/>
          <p:nvPr/>
        </p:nvGrpSpPr>
        <p:grpSpPr>
          <a:xfrm>
            <a:off x="991386" y="1509268"/>
            <a:ext cx="8866220" cy="4216113"/>
            <a:chOff x="991386" y="1406528"/>
            <a:chExt cx="8866220" cy="4216113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27A82FA-87B7-83C6-0459-6E195587BB57}"/>
                </a:ext>
              </a:extLst>
            </p:cNvPr>
            <p:cNvSpPr txBox="1"/>
            <p:nvPr/>
          </p:nvSpPr>
          <p:spPr>
            <a:xfrm>
              <a:off x="1739546" y="5243736"/>
              <a:ext cx="1389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Target image</a:t>
              </a:r>
              <a:endParaRPr lang="zh-CN" altLang="en-US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3CACA61-B10C-DBCA-D220-917306D30026}"/>
                </a:ext>
              </a:extLst>
            </p:cNvPr>
            <p:cNvSpPr txBox="1"/>
            <p:nvPr/>
          </p:nvSpPr>
          <p:spPr>
            <a:xfrm>
              <a:off x="3449114" y="5251822"/>
              <a:ext cx="1281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Style image</a:t>
              </a:r>
              <a:endParaRPr lang="zh-CN" altLang="en-US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AFC4BEBB-4803-3B84-DCBD-AF62D65445AE}"/>
                </a:ext>
              </a:extLst>
            </p:cNvPr>
            <p:cNvSpPr txBox="1"/>
            <p:nvPr/>
          </p:nvSpPr>
          <p:spPr>
            <a:xfrm>
              <a:off x="8477185" y="5243736"/>
              <a:ext cx="1229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RSE image</a:t>
              </a:r>
              <a:endParaRPr lang="zh-CN" altLang="en-US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317489F-8963-2282-E764-FD313BD63BB1}"/>
                </a:ext>
              </a:extLst>
            </p:cNvPr>
            <p:cNvSpPr txBox="1"/>
            <p:nvPr/>
          </p:nvSpPr>
          <p:spPr>
            <a:xfrm>
              <a:off x="5156496" y="5253309"/>
              <a:ext cx="1075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SE image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B064F1E-9D8C-2BB5-55A7-819C4E0DCCCF}"/>
                </a:ext>
              </a:extLst>
            </p:cNvPr>
            <p:cNvSpPr txBox="1"/>
            <p:nvPr/>
          </p:nvSpPr>
          <p:spPr>
            <a:xfrm>
              <a:off x="6834786" y="5251822"/>
              <a:ext cx="1083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RT image</a:t>
              </a:r>
              <a:endParaRPr lang="zh-CN" altLang="en-US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4769BFF-62B8-E0B1-6F20-B89B00B2FD24}"/>
                </a:ext>
              </a:extLst>
            </p:cNvPr>
            <p:cNvSpPr txBox="1"/>
            <p:nvPr/>
          </p:nvSpPr>
          <p:spPr>
            <a:xfrm rot="10800000">
              <a:off x="1010505" y="1573439"/>
              <a:ext cx="677108" cy="82971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Pascal to</a:t>
              </a:r>
            </a:p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Clipart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B5D07D2-CCFB-0445-5D6C-07330F87FBE7}"/>
                </a:ext>
              </a:extLst>
            </p:cNvPr>
            <p:cNvSpPr txBox="1"/>
            <p:nvPr/>
          </p:nvSpPr>
          <p:spPr>
            <a:xfrm rot="10800000">
              <a:off x="1010506" y="2857334"/>
              <a:ext cx="677108" cy="100245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Pascal to </a:t>
              </a:r>
            </a:p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Watercolor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B018F50E-528D-1026-F762-46A6B86851AB}"/>
                </a:ext>
              </a:extLst>
            </p:cNvPr>
            <p:cNvSpPr txBox="1"/>
            <p:nvPr/>
          </p:nvSpPr>
          <p:spPr>
            <a:xfrm rot="10800000">
              <a:off x="991386" y="3830472"/>
              <a:ext cx="677108" cy="162801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Cityscapes to</a:t>
              </a:r>
            </a:p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Foggy-Cityscapes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00B7CDB8-BF42-9602-5F30-76B020016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1444" y="1406528"/>
              <a:ext cx="8206162" cy="3901778"/>
            </a:xfrm>
            <a:prstGeom prst="rect">
              <a:avLst/>
            </a:prstGeom>
          </p:spPr>
        </p:pic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2851DFA4-BDE2-DA9A-EE7D-7DE4F2F83C5F}"/>
              </a:ext>
            </a:extLst>
          </p:cNvPr>
          <p:cNvGrpSpPr/>
          <p:nvPr/>
        </p:nvGrpSpPr>
        <p:grpSpPr>
          <a:xfrm>
            <a:off x="7703352" y="5851129"/>
            <a:ext cx="3582817" cy="836341"/>
            <a:chOff x="7703352" y="5771162"/>
            <a:chExt cx="3582817" cy="836341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C06AEE6-CF26-5146-D611-9600F368CF73}"/>
                </a:ext>
              </a:extLst>
            </p:cNvPr>
            <p:cNvSpPr txBox="1"/>
            <p:nvPr/>
          </p:nvSpPr>
          <p:spPr>
            <a:xfrm>
              <a:off x="7703352" y="5771163"/>
              <a:ext cx="3582817" cy="439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Target image  </a:t>
              </a:r>
              <a:r>
                <a:rPr lang="en-US" altLang="zh-CN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VS</a:t>
              </a: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  RT image 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2251A2D6-2198-A56C-B467-A5ED377A37C6}"/>
                </a:ext>
              </a:extLst>
            </p:cNvPr>
            <p:cNvSpPr txBox="1"/>
            <p:nvPr/>
          </p:nvSpPr>
          <p:spPr>
            <a:xfrm>
              <a:off x="7703352" y="6140815"/>
              <a:ext cx="3582815" cy="439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SE image  </a:t>
              </a:r>
              <a:r>
                <a:rPr lang="en-US" altLang="zh-CN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VS</a:t>
              </a: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  RSE image 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CDFF3682-F747-B571-8289-760B26531AE4}"/>
                </a:ext>
              </a:extLst>
            </p:cNvPr>
            <p:cNvSpPr/>
            <p:nvPr/>
          </p:nvSpPr>
          <p:spPr>
            <a:xfrm>
              <a:off x="7703354" y="5771162"/>
              <a:ext cx="3582815" cy="836341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66546D7-E74D-BB38-294F-D1EFA31AC7A0}"/>
              </a:ext>
            </a:extLst>
          </p:cNvPr>
          <p:cNvSpPr txBox="1"/>
          <p:nvPr/>
        </p:nvSpPr>
        <p:spPr>
          <a:xfrm>
            <a:off x="743986" y="320040"/>
            <a:ext cx="310373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20" b="1" dirty="0">
                <a:latin typeface="Arial" panose="020B0604020202020204" pitchFamily="34" charset="0"/>
                <a:cs typeface="Arial" panose="020B0604020202020204" pitchFamily="34" charset="0"/>
              </a:rPr>
              <a:t>EXPERIMENT</a:t>
            </a:r>
            <a:endParaRPr lang="zh-CN" altLang="en-US" sz="352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6A3FDBDE-5D45-CF3E-62A4-62524B270968}"/>
              </a:ext>
            </a:extLst>
          </p:cNvPr>
          <p:cNvCxnSpPr>
            <a:cxnSpLocks/>
          </p:cNvCxnSpPr>
          <p:nvPr/>
        </p:nvCxnSpPr>
        <p:spPr>
          <a:xfrm>
            <a:off x="882793" y="937313"/>
            <a:ext cx="282560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308E9DFA-C5CE-CD0B-08C1-9576FF613E42}"/>
              </a:ext>
            </a:extLst>
          </p:cNvPr>
          <p:cNvSpPr/>
          <p:nvPr/>
        </p:nvSpPr>
        <p:spPr>
          <a:xfrm>
            <a:off x="1633447" y="1477412"/>
            <a:ext cx="1636286" cy="4234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0D65BDE-8308-1025-7E8A-C05167162CBD}"/>
              </a:ext>
            </a:extLst>
          </p:cNvPr>
          <p:cNvSpPr/>
          <p:nvPr/>
        </p:nvSpPr>
        <p:spPr>
          <a:xfrm>
            <a:off x="6568700" y="1477412"/>
            <a:ext cx="1636286" cy="4234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9501D89-2F79-9C1A-DA12-5E35B62E47DE}"/>
              </a:ext>
            </a:extLst>
          </p:cNvPr>
          <p:cNvSpPr/>
          <p:nvPr/>
        </p:nvSpPr>
        <p:spPr>
          <a:xfrm>
            <a:off x="4899342" y="1481470"/>
            <a:ext cx="1636286" cy="4234338"/>
          </a:xfrm>
          <a:prstGeom prst="rect">
            <a:avLst/>
          </a:prstGeom>
          <a:noFill/>
          <a:ln w="28575">
            <a:solidFill>
              <a:srgbClr val="00D2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13BE823-C003-CCE0-CB31-1711F39D681B}"/>
              </a:ext>
            </a:extLst>
          </p:cNvPr>
          <p:cNvSpPr/>
          <p:nvPr/>
        </p:nvSpPr>
        <p:spPr>
          <a:xfrm>
            <a:off x="8235517" y="1478532"/>
            <a:ext cx="1636286" cy="4234338"/>
          </a:xfrm>
          <a:prstGeom prst="rect">
            <a:avLst/>
          </a:prstGeom>
          <a:noFill/>
          <a:ln w="28575">
            <a:solidFill>
              <a:srgbClr val="00D2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09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3">
            <a:extLst>
              <a:ext uri="{FF2B5EF4-FFF2-40B4-BE49-F238E27FC236}">
                <a16:creationId xmlns:a16="http://schemas.microsoft.com/office/drawing/2014/main" id="{B9AE7027-56EA-6353-63F8-6EEDF52CDC29}"/>
              </a:ext>
            </a:extLst>
          </p:cNvPr>
          <p:cNvSpPr txBox="1">
            <a:spLocks/>
          </p:cNvSpPr>
          <p:nvPr/>
        </p:nvSpPr>
        <p:spPr>
          <a:xfrm>
            <a:off x="0" y="2981348"/>
            <a:ext cx="12192000" cy="1544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To learn more about this paper,</a:t>
            </a:r>
          </a:p>
          <a:p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welcome to our poster session 2.2 9</a:t>
            </a:r>
            <a:r>
              <a:rPr lang="en-US" altLang="zh-CN" sz="4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7CE50D6-632A-9874-F355-B88B0C5DC486}"/>
              </a:ext>
            </a:extLst>
          </p:cNvPr>
          <p:cNvCxnSpPr>
            <a:cxnSpLocks/>
          </p:cNvCxnSpPr>
          <p:nvPr/>
        </p:nvCxnSpPr>
        <p:spPr>
          <a:xfrm>
            <a:off x="1101969" y="3071059"/>
            <a:ext cx="99646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FEC9D01-738C-9521-6B0A-AEA68541B95A}"/>
              </a:ext>
            </a:extLst>
          </p:cNvPr>
          <p:cNvCxnSpPr>
            <a:cxnSpLocks/>
          </p:cNvCxnSpPr>
          <p:nvPr/>
        </p:nvCxnSpPr>
        <p:spPr>
          <a:xfrm>
            <a:off x="1101969" y="4430822"/>
            <a:ext cx="999978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C1B2598-D7EB-D97F-9A3D-1B282C41ED9B}"/>
              </a:ext>
            </a:extLst>
          </p:cNvPr>
          <p:cNvGrpSpPr/>
          <p:nvPr/>
        </p:nvGrpSpPr>
        <p:grpSpPr>
          <a:xfrm>
            <a:off x="3068049" y="395630"/>
            <a:ext cx="5590073" cy="2184610"/>
            <a:chOff x="3571682" y="210600"/>
            <a:chExt cx="6432118" cy="2513683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F223F6E9-3A36-192B-E8FC-02F0FCADB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906"/>
            <a:stretch/>
          </p:blipFill>
          <p:spPr>
            <a:xfrm>
              <a:off x="3571682" y="210600"/>
              <a:ext cx="3654742" cy="2159741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A1AA6B0-97CA-E652-BB7D-C18EEA33E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664"/>
            <a:stretch/>
          </p:blipFill>
          <p:spPr>
            <a:xfrm>
              <a:off x="5853243" y="967121"/>
              <a:ext cx="4150557" cy="17571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28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ABD6D56D-EC74-E40E-3C70-319CCE324CB8}"/>
              </a:ext>
            </a:extLst>
          </p:cNvPr>
          <p:cNvSpPr txBox="1"/>
          <p:nvPr/>
        </p:nvSpPr>
        <p:spPr>
          <a:xfrm>
            <a:off x="7977777" y="441790"/>
            <a:ext cx="297709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  <a:endParaRPr lang="zh-CN" altLang="en-US" sz="35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E15219-2301-3AB7-1DFB-D95E8E1CFEE0}"/>
              </a:ext>
            </a:extLst>
          </p:cNvPr>
          <p:cNvGrpSpPr/>
          <p:nvPr/>
        </p:nvGrpSpPr>
        <p:grpSpPr>
          <a:xfrm>
            <a:off x="3182382" y="2705725"/>
            <a:ext cx="5827236" cy="1446550"/>
            <a:chOff x="3182382" y="2705725"/>
            <a:chExt cx="5827236" cy="144655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4F7448B-8CFD-1D45-72CA-07E1997D3723}"/>
                </a:ext>
              </a:extLst>
            </p:cNvPr>
            <p:cNvSpPr txBox="1"/>
            <p:nvPr/>
          </p:nvSpPr>
          <p:spPr>
            <a:xfrm>
              <a:off x="3182382" y="2705725"/>
              <a:ext cx="582723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Arial" panose="020B0604020202020204" pitchFamily="34" charset="0"/>
                  <a:cs typeface="Arial" panose="020B0604020202020204" pitchFamily="34" charset="0"/>
                </a:rPr>
                <a:t>PROBLEM</a:t>
              </a:r>
              <a:endParaRPr lang="zh-CN" altLang="en-US" sz="8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6E30C3C-0B7B-13A8-7FAA-5C71D1D08887}"/>
                </a:ext>
              </a:extLst>
            </p:cNvPr>
            <p:cNvCxnSpPr/>
            <p:nvPr/>
          </p:nvCxnSpPr>
          <p:spPr>
            <a:xfrm>
              <a:off x="3363074" y="4152275"/>
              <a:ext cx="5465851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EF8EEFD9-AE12-DCAF-957C-230969A454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313" y="2276536"/>
            <a:ext cx="4609854" cy="2304927"/>
          </a:xfrm>
          <a:prstGeom prst="rect">
            <a:avLst/>
          </a:prstGeom>
          <a:ln w="19050">
            <a:noFill/>
          </a:ln>
          <a:effectLst>
            <a:outerShdw blurRad="50800" dist="38100" dir="5400000" sx="101000" sy="101000" algn="ctr" rotWithShape="0">
              <a:prstClr val="black">
                <a:alpha val="16000"/>
              </a:prstClr>
            </a:outerShdw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56911AF-A27E-39E8-15A4-4B35C696D4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12" y="2276536"/>
            <a:ext cx="4609852" cy="2304927"/>
          </a:xfrm>
          <a:prstGeom prst="rect">
            <a:avLst/>
          </a:prstGeom>
          <a:ln w="19050">
            <a:noFill/>
          </a:ln>
          <a:effectLst>
            <a:outerShdw blurRad="50800" dist="38100" dir="5400000" sx="101000" sy="101000" algn="ctr" rotWithShape="0">
              <a:prstClr val="black">
                <a:alpha val="16000"/>
              </a:prstClr>
            </a:outerShdw>
          </a:effec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EF1700C-DC24-66EA-0D66-54DBC6EA7B14}"/>
              </a:ext>
            </a:extLst>
          </p:cNvPr>
          <p:cNvSpPr txBox="1"/>
          <p:nvPr/>
        </p:nvSpPr>
        <p:spPr>
          <a:xfrm>
            <a:off x="1638793" y="4782956"/>
            <a:ext cx="2257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Source domain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853EF56-9F11-95FA-49D3-AE625C24370D}"/>
              </a:ext>
            </a:extLst>
          </p:cNvPr>
          <p:cNvSpPr txBox="1"/>
          <p:nvPr/>
        </p:nvSpPr>
        <p:spPr>
          <a:xfrm>
            <a:off x="8562363" y="4782956"/>
            <a:ext cx="2136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Target domain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箭头: 左右 18">
            <a:extLst>
              <a:ext uri="{FF2B5EF4-FFF2-40B4-BE49-F238E27FC236}">
                <a16:creationId xmlns:a16="http://schemas.microsoft.com/office/drawing/2014/main" id="{B434AB14-B415-82BE-AC02-CFE0B18DA313}"/>
              </a:ext>
            </a:extLst>
          </p:cNvPr>
          <p:cNvSpPr/>
          <p:nvPr/>
        </p:nvSpPr>
        <p:spPr>
          <a:xfrm>
            <a:off x="5168710" y="2311671"/>
            <a:ext cx="1808252" cy="46166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C35B71C-8A4F-F4C1-A5C5-B3468C42F1A1}"/>
              </a:ext>
            </a:extLst>
          </p:cNvPr>
          <p:cNvSpPr txBox="1"/>
          <p:nvPr/>
        </p:nvSpPr>
        <p:spPr>
          <a:xfrm>
            <a:off x="5096062" y="2802404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Domain shift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D87D7F1-DEAA-B9FC-67E5-A7CE09C22BA9}"/>
              </a:ext>
            </a:extLst>
          </p:cNvPr>
          <p:cNvSpPr txBox="1"/>
          <p:nvPr/>
        </p:nvSpPr>
        <p:spPr>
          <a:xfrm>
            <a:off x="384867" y="1253353"/>
            <a:ext cx="6097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Source-Free Object Detection</a:t>
            </a:r>
            <a:endParaRPr lang="zh-CN" altLang="en-US" sz="3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B603F20-697A-EDC5-FFBD-07AD62A027BC}"/>
              </a:ext>
            </a:extLst>
          </p:cNvPr>
          <p:cNvSpPr txBox="1"/>
          <p:nvPr/>
        </p:nvSpPr>
        <p:spPr>
          <a:xfrm>
            <a:off x="2093685" y="5564177"/>
            <a:ext cx="87777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Transfer knowledge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from source domain to target domain 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mitigating domain shift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B06BDF98-C327-FD97-A382-6FE026C181FD}"/>
              </a:ext>
            </a:extLst>
          </p:cNvPr>
          <p:cNvSpPr/>
          <p:nvPr/>
        </p:nvSpPr>
        <p:spPr>
          <a:xfrm>
            <a:off x="5270116" y="3510044"/>
            <a:ext cx="1685857" cy="4616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839A7CF-2765-D23A-A3FC-19E407137ED8}"/>
              </a:ext>
            </a:extLst>
          </p:cNvPr>
          <p:cNvSpPr txBox="1"/>
          <p:nvPr/>
        </p:nvSpPr>
        <p:spPr>
          <a:xfrm>
            <a:off x="4606605" y="3900834"/>
            <a:ext cx="30264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  <a:p>
            <a:pPr algn="ctr"/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decay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507C476-39D5-8C88-5CB3-6FEE761EE54D}"/>
              </a:ext>
            </a:extLst>
          </p:cNvPr>
          <p:cNvSpPr txBox="1"/>
          <p:nvPr/>
        </p:nvSpPr>
        <p:spPr>
          <a:xfrm>
            <a:off x="2082120" y="4774975"/>
            <a:ext cx="1370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Train set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28105B2-C19A-C602-4586-3010812E75F3}"/>
              </a:ext>
            </a:extLst>
          </p:cNvPr>
          <p:cNvSpPr txBox="1"/>
          <p:nvPr/>
        </p:nvSpPr>
        <p:spPr>
          <a:xfrm>
            <a:off x="8849643" y="4774974"/>
            <a:ext cx="1243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Test set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20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6562 -0.41157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81" y="-2057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19" grpId="0" animBg="1"/>
      <p:bldP spid="20" grpId="0"/>
      <p:bldP spid="22" grpId="0"/>
      <p:bldP spid="23" grpId="0"/>
      <p:bldP spid="24" grpId="0" animBg="1"/>
      <p:bldP spid="26" grpId="0"/>
      <p:bldP spid="27" grpId="0"/>
      <p:bldP spid="27" grpId="1"/>
      <p:bldP spid="28" grpId="0"/>
      <p:bldP spid="2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AA6F727-38A8-10C8-36FC-83A299982FC5}"/>
              </a:ext>
            </a:extLst>
          </p:cNvPr>
          <p:cNvSpPr txBox="1"/>
          <p:nvPr/>
        </p:nvSpPr>
        <p:spPr>
          <a:xfrm>
            <a:off x="7977777" y="441790"/>
            <a:ext cx="297709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  <a:endParaRPr lang="zh-CN" altLang="en-US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3B99D3-5366-D9E4-4119-68E40E6B2C0D}"/>
              </a:ext>
            </a:extLst>
          </p:cNvPr>
          <p:cNvSpPr txBox="1"/>
          <p:nvPr/>
        </p:nvSpPr>
        <p:spPr>
          <a:xfrm>
            <a:off x="384867" y="1253353"/>
            <a:ext cx="6097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Source-Free Object Detection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9FFC73-CBCA-6AD2-1EC1-418B00FB7319}"/>
              </a:ext>
            </a:extLst>
          </p:cNvPr>
          <p:cNvSpPr txBox="1"/>
          <p:nvPr/>
        </p:nvSpPr>
        <p:spPr>
          <a:xfrm>
            <a:off x="395141" y="380145"/>
            <a:ext cx="242887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lang="zh-CN" altLang="en-US" sz="35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1AC914D-4754-8885-F214-083EA0CB9311}"/>
              </a:ext>
            </a:extLst>
          </p:cNvPr>
          <p:cNvCxnSpPr>
            <a:cxnSpLocks/>
          </p:cNvCxnSpPr>
          <p:nvPr/>
        </p:nvCxnSpPr>
        <p:spPr>
          <a:xfrm>
            <a:off x="8126858" y="1072732"/>
            <a:ext cx="2691830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0" name="文本框 129">
            <a:extLst>
              <a:ext uri="{FF2B5EF4-FFF2-40B4-BE49-F238E27FC236}">
                <a16:creationId xmlns:a16="http://schemas.microsoft.com/office/drawing/2014/main" id="{1DB6DA36-C9A4-1DA4-5010-77113F5999D8}"/>
              </a:ext>
            </a:extLst>
          </p:cNvPr>
          <p:cNvSpPr txBox="1"/>
          <p:nvPr/>
        </p:nvSpPr>
        <p:spPr>
          <a:xfrm>
            <a:off x="-208962" y="5661817"/>
            <a:ext cx="3898523" cy="505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84" dirty="0">
                <a:latin typeface="Arial" panose="020B0604020202020204" pitchFamily="34" charset="0"/>
                <a:cs typeface="Arial" panose="020B0604020202020204" pitchFamily="34" charset="0"/>
              </a:rPr>
              <a:t>Source detector</a:t>
            </a:r>
          </a:p>
        </p:txBody>
      </p:sp>
      <p:sp>
        <p:nvSpPr>
          <p:cNvPr id="131" name="加号 130">
            <a:extLst>
              <a:ext uri="{FF2B5EF4-FFF2-40B4-BE49-F238E27FC236}">
                <a16:creationId xmlns:a16="http://schemas.microsoft.com/office/drawing/2014/main" id="{410950A3-0B26-C0C8-394D-5425095A8F64}"/>
              </a:ext>
            </a:extLst>
          </p:cNvPr>
          <p:cNvSpPr/>
          <p:nvPr/>
        </p:nvSpPr>
        <p:spPr>
          <a:xfrm>
            <a:off x="2644467" y="4348729"/>
            <a:ext cx="834631" cy="697536"/>
          </a:xfrm>
          <a:prstGeom prst="mathPlus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45"/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6E14E849-2A08-760E-5589-017DAF4C2754}"/>
              </a:ext>
            </a:extLst>
          </p:cNvPr>
          <p:cNvSpPr txBox="1"/>
          <p:nvPr/>
        </p:nvSpPr>
        <p:spPr>
          <a:xfrm>
            <a:off x="5192646" y="2536226"/>
            <a:ext cx="1983235" cy="854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78" dirty="0">
                <a:latin typeface="Arial" panose="020B0604020202020204" pitchFamily="34" charset="0"/>
                <a:cs typeface="Arial" panose="020B0604020202020204" pitchFamily="34" charset="0"/>
              </a:rPr>
              <a:t>Source data </a:t>
            </a:r>
          </a:p>
          <a:p>
            <a:pPr algn="ctr"/>
            <a:r>
              <a:rPr lang="en-US" altLang="zh-CN" sz="2478" dirty="0">
                <a:latin typeface="Arial" panose="020B0604020202020204" pitchFamily="34" charset="0"/>
                <a:cs typeface="Arial" panose="020B0604020202020204" pitchFamily="34" charset="0"/>
              </a:rPr>
              <a:t>with labels</a:t>
            </a:r>
          </a:p>
        </p:txBody>
      </p: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2F1C772E-B1E5-647B-E4E8-4DB654BF936E}"/>
              </a:ext>
            </a:extLst>
          </p:cNvPr>
          <p:cNvGrpSpPr/>
          <p:nvPr/>
        </p:nvGrpSpPr>
        <p:grpSpPr>
          <a:xfrm>
            <a:off x="1465272" y="2722169"/>
            <a:ext cx="1991757" cy="1228499"/>
            <a:chOff x="1465272" y="2722169"/>
            <a:chExt cx="1991757" cy="1228499"/>
          </a:xfrm>
        </p:grpSpPr>
        <p:sp>
          <p:nvSpPr>
            <p:cNvPr id="135" name="箭头: 圆角右 134">
              <a:extLst>
                <a:ext uri="{FF2B5EF4-FFF2-40B4-BE49-F238E27FC236}">
                  <a16:creationId xmlns:a16="http://schemas.microsoft.com/office/drawing/2014/main" id="{C1ECA6BD-7A28-C6A5-3C8B-3BBACB32414D}"/>
                </a:ext>
              </a:extLst>
            </p:cNvPr>
            <p:cNvSpPr/>
            <p:nvPr/>
          </p:nvSpPr>
          <p:spPr>
            <a:xfrm rot="5400000" flipV="1">
              <a:off x="1846901" y="2340540"/>
              <a:ext cx="1228499" cy="1991757"/>
            </a:xfrm>
            <a:prstGeom prst="bentArrow">
              <a:avLst>
                <a:gd name="adj1" fmla="val 20851"/>
                <a:gd name="adj2" fmla="val 17687"/>
                <a:gd name="adj3" fmla="val 26815"/>
                <a:gd name="adj4" fmla="val 43750"/>
              </a:avLst>
            </a:prstGeom>
            <a:noFill/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45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id="{D7A9E3D5-CDC5-998A-F439-D2FB42F18716}"/>
                </a:ext>
              </a:extLst>
            </p:cNvPr>
            <p:cNvSpPr txBox="1"/>
            <p:nvPr/>
          </p:nvSpPr>
          <p:spPr>
            <a:xfrm>
              <a:off x="2022877" y="3000040"/>
              <a:ext cx="854721" cy="5053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684" dirty="0">
                  <a:latin typeface="Arial" panose="020B0604020202020204" pitchFamily="34" charset="0"/>
                  <a:cs typeface="Arial" panose="020B0604020202020204" pitchFamily="34" charset="0"/>
                </a:rPr>
                <a:t>train</a:t>
              </a:r>
            </a:p>
          </p:txBody>
        </p:sp>
      </p:grpSp>
      <p:sp>
        <p:nvSpPr>
          <p:cNvPr id="137" name="右大括号 136">
            <a:extLst>
              <a:ext uri="{FF2B5EF4-FFF2-40B4-BE49-F238E27FC236}">
                <a16:creationId xmlns:a16="http://schemas.microsoft.com/office/drawing/2014/main" id="{FBB23F48-2F2C-8D94-7014-C3425E74DEA2}"/>
              </a:ext>
            </a:extLst>
          </p:cNvPr>
          <p:cNvSpPr/>
          <p:nvPr/>
        </p:nvSpPr>
        <p:spPr>
          <a:xfrm>
            <a:off x="9118357" y="2396947"/>
            <a:ext cx="356409" cy="1417323"/>
          </a:xfrm>
          <a:prstGeom prst="rightBrace">
            <a:avLst>
              <a:gd name="adj1" fmla="val 43084"/>
              <a:gd name="adj2" fmla="val 5036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4545"/>
          </a:p>
        </p:txBody>
      </p:sp>
      <p:sp>
        <p:nvSpPr>
          <p:cNvPr id="138" name="右大括号 137">
            <a:extLst>
              <a:ext uri="{FF2B5EF4-FFF2-40B4-BE49-F238E27FC236}">
                <a16:creationId xmlns:a16="http://schemas.microsoft.com/office/drawing/2014/main" id="{7AE1F3A7-560B-FF8B-EA5C-46C45248C118}"/>
              </a:ext>
            </a:extLst>
          </p:cNvPr>
          <p:cNvSpPr/>
          <p:nvPr/>
        </p:nvSpPr>
        <p:spPr>
          <a:xfrm>
            <a:off x="9118357" y="3937810"/>
            <a:ext cx="356409" cy="1731958"/>
          </a:xfrm>
          <a:prstGeom prst="rightBrace">
            <a:avLst>
              <a:gd name="adj1" fmla="val 43084"/>
              <a:gd name="adj2" fmla="val 5036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4545"/>
          </a:p>
        </p:txBody>
      </p: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20F98476-4D0D-EF7C-B8DC-13552969631C}"/>
              </a:ext>
            </a:extLst>
          </p:cNvPr>
          <p:cNvGrpSpPr/>
          <p:nvPr/>
        </p:nvGrpSpPr>
        <p:grpSpPr>
          <a:xfrm>
            <a:off x="9479684" y="2393906"/>
            <a:ext cx="2076209" cy="1445554"/>
            <a:chOff x="9479684" y="2393906"/>
            <a:chExt cx="2076209" cy="1445554"/>
          </a:xfrm>
        </p:grpSpPr>
        <p:pic>
          <p:nvPicPr>
            <p:cNvPr id="140" name="图形 139" descr="关闭">
              <a:extLst>
                <a:ext uri="{FF2B5EF4-FFF2-40B4-BE49-F238E27FC236}">
                  <a16:creationId xmlns:a16="http://schemas.microsoft.com/office/drawing/2014/main" id="{C9E4C59C-DFBC-7B0D-ED26-8942EAEBE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918262" y="2393906"/>
              <a:ext cx="943497" cy="943497"/>
            </a:xfrm>
            <a:prstGeom prst="rect">
              <a:avLst/>
            </a:prstGeom>
          </p:spPr>
        </p:pic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id="{3DF1361C-798B-E6DF-79AE-19F334EE60DF}"/>
                </a:ext>
              </a:extLst>
            </p:cNvPr>
            <p:cNvSpPr txBox="1"/>
            <p:nvPr/>
          </p:nvSpPr>
          <p:spPr>
            <a:xfrm>
              <a:off x="9479684" y="3334065"/>
              <a:ext cx="2076209" cy="5053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684" dirty="0">
                  <a:latin typeface="Arial" panose="020B0604020202020204" pitchFamily="34" charset="0"/>
                  <a:cs typeface="Arial" panose="020B0604020202020204" pitchFamily="34" charset="0"/>
                </a:rPr>
                <a:t>Unavailable </a:t>
              </a:r>
            </a:p>
          </p:txBody>
        </p:sp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4DFF3FED-E8BC-589D-ABAA-318EAF73FDC5}"/>
              </a:ext>
            </a:extLst>
          </p:cNvPr>
          <p:cNvGrpSpPr/>
          <p:nvPr/>
        </p:nvGrpSpPr>
        <p:grpSpPr>
          <a:xfrm>
            <a:off x="9562066" y="4009131"/>
            <a:ext cx="1573058" cy="1522506"/>
            <a:chOff x="9562066" y="4009131"/>
            <a:chExt cx="1573058" cy="1522506"/>
          </a:xfrm>
        </p:grpSpPr>
        <p:pic>
          <p:nvPicPr>
            <p:cNvPr id="139" name="图形 138" descr="复选标记">
              <a:extLst>
                <a:ext uri="{FF2B5EF4-FFF2-40B4-BE49-F238E27FC236}">
                  <a16:creationId xmlns:a16="http://schemas.microsoft.com/office/drawing/2014/main" id="{9F541BA5-AB7E-BBD0-E0C5-DF4D18195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913010" y="4009131"/>
              <a:ext cx="943497" cy="943497"/>
            </a:xfrm>
            <a:prstGeom prst="rect">
              <a:avLst/>
            </a:prstGeom>
          </p:spPr>
        </p:pic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2EE30B00-CF44-F90B-8A3D-91E77F81F7F0}"/>
                </a:ext>
              </a:extLst>
            </p:cNvPr>
            <p:cNvSpPr txBox="1"/>
            <p:nvPr/>
          </p:nvSpPr>
          <p:spPr>
            <a:xfrm>
              <a:off x="9562066" y="5026242"/>
              <a:ext cx="1573058" cy="5053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684" dirty="0">
                  <a:latin typeface="Arial" panose="020B0604020202020204" pitchFamily="34" charset="0"/>
                  <a:cs typeface="Arial" panose="020B0604020202020204" pitchFamily="34" charset="0"/>
                </a:rPr>
                <a:t>Available</a:t>
              </a:r>
            </a:p>
          </p:txBody>
        </p:sp>
      </p:grp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28D11ADC-8A01-ABA6-C464-5839E8781EFC}"/>
              </a:ext>
            </a:extLst>
          </p:cNvPr>
          <p:cNvGrpSpPr/>
          <p:nvPr/>
        </p:nvGrpSpPr>
        <p:grpSpPr>
          <a:xfrm>
            <a:off x="910127" y="3937811"/>
            <a:ext cx="1555964" cy="1724004"/>
            <a:chOff x="910127" y="3937811"/>
            <a:chExt cx="1555964" cy="1724004"/>
          </a:xfrm>
        </p:grpSpPr>
        <p:sp>
          <p:nvSpPr>
            <p:cNvPr id="143" name="矩形: 对角圆角 142">
              <a:extLst>
                <a:ext uri="{FF2B5EF4-FFF2-40B4-BE49-F238E27FC236}">
                  <a16:creationId xmlns:a16="http://schemas.microsoft.com/office/drawing/2014/main" id="{E5F60F2D-FC1A-9C45-9261-54F65E4D551F}"/>
                </a:ext>
              </a:extLst>
            </p:cNvPr>
            <p:cNvSpPr/>
            <p:nvPr/>
          </p:nvSpPr>
          <p:spPr>
            <a:xfrm>
              <a:off x="910127" y="3937811"/>
              <a:ext cx="407967" cy="1724004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25"/>
            </a:p>
          </p:txBody>
        </p:sp>
        <p:sp>
          <p:nvSpPr>
            <p:cNvPr id="144" name="矩形: 对角圆角 143">
              <a:extLst>
                <a:ext uri="{FF2B5EF4-FFF2-40B4-BE49-F238E27FC236}">
                  <a16:creationId xmlns:a16="http://schemas.microsoft.com/office/drawing/2014/main" id="{35EBD440-41D9-6AD9-79C8-512834AB2466}"/>
                </a:ext>
              </a:extLst>
            </p:cNvPr>
            <p:cNvSpPr/>
            <p:nvPr/>
          </p:nvSpPr>
          <p:spPr>
            <a:xfrm rot="10800000" flipH="1" flipV="1">
              <a:off x="1484123" y="4157537"/>
              <a:ext cx="407967" cy="109053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25"/>
            </a:p>
          </p:txBody>
        </p:sp>
        <p:sp>
          <p:nvSpPr>
            <p:cNvPr id="145" name="矩形: 对角圆角 144">
              <a:extLst>
                <a:ext uri="{FF2B5EF4-FFF2-40B4-BE49-F238E27FC236}">
                  <a16:creationId xmlns:a16="http://schemas.microsoft.com/office/drawing/2014/main" id="{0A2F64E8-4529-A870-27D4-42929C7CD880}"/>
                </a:ext>
              </a:extLst>
            </p:cNvPr>
            <p:cNvSpPr/>
            <p:nvPr/>
          </p:nvSpPr>
          <p:spPr>
            <a:xfrm rot="10800000" flipH="1" flipV="1">
              <a:off x="2058124" y="4287111"/>
              <a:ext cx="407967" cy="83138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25"/>
            </a:p>
          </p:txBody>
        </p:sp>
      </p:grpSp>
      <p:grpSp>
        <p:nvGrpSpPr>
          <p:cNvPr id="161" name="组合 160">
            <a:extLst>
              <a:ext uri="{FF2B5EF4-FFF2-40B4-BE49-F238E27FC236}">
                <a16:creationId xmlns:a16="http://schemas.microsoft.com/office/drawing/2014/main" id="{76A7B739-5688-3DEA-DACC-CC0CCDC56F40}"/>
              </a:ext>
            </a:extLst>
          </p:cNvPr>
          <p:cNvGrpSpPr/>
          <p:nvPr/>
        </p:nvGrpSpPr>
        <p:grpSpPr>
          <a:xfrm>
            <a:off x="6694450" y="3937811"/>
            <a:ext cx="2739387" cy="2229401"/>
            <a:chOff x="6694450" y="3937811"/>
            <a:chExt cx="2739387" cy="2229401"/>
          </a:xfrm>
        </p:grpSpPr>
        <p:sp>
          <p:nvSpPr>
            <p:cNvPr id="146" name="文本框 145">
              <a:extLst>
                <a:ext uri="{FF2B5EF4-FFF2-40B4-BE49-F238E27FC236}">
                  <a16:creationId xmlns:a16="http://schemas.microsoft.com/office/drawing/2014/main" id="{235358AB-EFD2-4BE4-3873-BA3BA9351930}"/>
                </a:ext>
              </a:extLst>
            </p:cNvPr>
            <p:cNvSpPr txBox="1"/>
            <p:nvPr/>
          </p:nvSpPr>
          <p:spPr>
            <a:xfrm>
              <a:off x="6694450" y="5661817"/>
              <a:ext cx="2739387" cy="505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684" dirty="0">
                  <a:latin typeface="Arial" panose="020B0604020202020204" pitchFamily="34" charset="0"/>
                  <a:cs typeface="Arial" panose="020B0604020202020204" pitchFamily="34" charset="0"/>
                </a:rPr>
                <a:t>Target detector</a:t>
              </a:r>
            </a:p>
          </p:txBody>
        </p:sp>
        <p:grpSp>
          <p:nvGrpSpPr>
            <p:cNvPr id="155" name="组合 154">
              <a:extLst>
                <a:ext uri="{FF2B5EF4-FFF2-40B4-BE49-F238E27FC236}">
                  <a16:creationId xmlns:a16="http://schemas.microsoft.com/office/drawing/2014/main" id="{B0E00FF7-1BDC-BD7F-7AF6-FDFDA3B973C3}"/>
                </a:ext>
              </a:extLst>
            </p:cNvPr>
            <p:cNvGrpSpPr/>
            <p:nvPr/>
          </p:nvGrpSpPr>
          <p:grpSpPr>
            <a:xfrm>
              <a:off x="7286162" y="3937811"/>
              <a:ext cx="1555964" cy="1724004"/>
              <a:chOff x="7286162" y="3937811"/>
              <a:chExt cx="1555964" cy="1724004"/>
            </a:xfrm>
          </p:grpSpPr>
          <p:sp>
            <p:nvSpPr>
              <p:cNvPr id="147" name="矩形: 对角圆角 146">
                <a:extLst>
                  <a:ext uri="{FF2B5EF4-FFF2-40B4-BE49-F238E27FC236}">
                    <a16:creationId xmlns:a16="http://schemas.microsoft.com/office/drawing/2014/main" id="{86F623EA-8EA7-FD73-54E5-0ED04B8E6CCC}"/>
                  </a:ext>
                </a:extLst>
              </p:cNvPr>
              <p:cNvSpPr/>
              <p:nvPr/>
            </p:nvSpPr>
            <p:spPr>
              <a:xfrm>
                <a:off x="7286162" y="3937811"/>
                <a:ext cx="407967" cy="1724004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25"/>
              </a:p>
            </p:txBody>
          </p:sp>
          <p:sp>
            <p:nvSpPr>
              <p:cNvPr id="148" name="矩形: 对角圆角 147">
                <a:extLst>
                  <a:ext uri="{FF2B5EF4-FFF2-40B4-BE49-F238E27FC236}">
                    <a16:creationId xmlns:a16="http://schemas.microsoft.com/office/drawing/2014/main" id="{14D84643-8627-1FC3-8DA4-1AE8C269A921}"/>
                  </a:ext>
                </a:extLst>
              </p:cNvPr>
              <p:cNvSpPr/>
              <p:nvPr/>
            </p:nvSpPr>
            <p:spPr>
              <a:xfrm rot="10800000" flipH="1" flipV="1">
                <a:off x="7860158" y="4157537"/>
                <a:ext cx="407967" cy="1090539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25"/>
              </a:p>
            </p:txBody>
          </p:sp>
          <p:sp>
            <p:nvSpPr>
              <p:cNvPr id="149" name="矩形: 对角圆角 148">
                <a:extLst>
                  <a:ext uri="{FF2B5EF4-FFF2-40B4-BE49-F238E27FC236}">
                    <a16:creationId xmlns:a16="http://schemas.microsoft.com/office/drawing/2014/main" id="{7796FA7C-B558-8D98-9B05-690396335815}"/>
                  </a:ext>
                </a:extLst>
              </p:cNvPr>
              <p:cNvSpPr/>
              <p:nvPr/>
            </p:nvSpPr>
            <p:spPr>
              <a:xfrm rot="10800000" flipH="1" flipV="1">
                <a:off x="8434159" y="4287111"/>
                <a:ext cx="407967" cy="831389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25"/>
              </a:p>
            </p:txBody>
          </p:sp>
        </p:grpSp>
      </p:grpSp>
      <p:pic>
        <p:nvPicPr>
          <p:cNvPr id="150" name="图形 149">
            <a:extLst>
              <a:ext uri="{FF2B5EF4-FFF2-40B4-BE49-F238E27FC236}">
                <a16:creationId xmlns:a16="http://schemas.microsoft.com/office/drawing/2014/main" id="{975BDEBC-8B98-35C6-2F5D-CB5D84E17CE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09713" y="2228153"/>
            <a:ext cx="1417323" cy="1417323"/>
          </a:xfrm>
          <a:prstGeom prst="rect">
            <a:avLst/>
          </a:prstGeom>
        </p:spPr>
      </p:pic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E08E3CC3-DD64-0F0A-CA3A-5BE0AC70792E}"/>
              </a:ext>
            </a:extLst>
          </p:cNvPr>
          <p:cNvGrpSpPr/>
          <p:nvPr/>
        </p:nvGrpSpPr>
        <p:grpSpPr>
          <a:xfrm>
            <a:off x="3408603" y="3961041"/>
            <a:ext cx="2106667" cy="2251716"/>
            <a:chOff x="3408603" y="3961041"/>
            <a:chExt cx="2106667" cy="2251716"/>
          </a:xfrm>
        </p:grpSpPr>
        <p:sp>
          <p:nvSpPr>
            <p:cNvPr id="151" name="文本框 150">
              <a:extLst>
                <a:ext uri="{FF2B5EF4-FFF2-40B4-BE49-F238E27FC236}">
                  <a16:creationId xmlns:a16="http://schemas.microsoft.com/office/drawing/2014/main" id="{E0FFFFDC-E78D-3D06-F3EB-D9E7E0E4AEAB}"/>
                </a:ext>
              </a:extLst>
            </p:cNvPr>
            <p:cNvSpPr txBox="1"/>
            <p:nvPr/>
          </p:nvSpPr>
          <p:spPr>
            <a:xfrm>
              <a:off x="3408603" y="5357779"/>
              <a:ext cx="2106667" cy="8549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78" dirty="0">
                  <a:latin typeface="Arial" panose="020B0604020202020204" pitchFamily="34" charset="0"/>
                  <a:cs typeface="Arial" panose="020B0604020202020204" pitchFamily="34" charset="0"/>
                </a:rPr>
                <a:t>Target data </a:t>
              </a:r>
            </a:p>
            <a:p>
              <a:pPr algn="ctr"/>
              <a:r>
                <a:rPr lang="en-US" altLang="zh-CN" sz="2478" dirty="0">
                  <a:latin typeface="Arial" panose="020B0604020202020204" pitchFamily="34" charset="0"/>
                  <a:cs typeface="Arial" panose="020B0604020202020204" pitchFamily="34" charset="0"/>
                </a:rPr>
                <a:t>without labels</a:t>
              </a:r>
            </a:p>
          </p:txBody>
        </p:sp>
        <p:pic>
          <p:nvPicPr>
            <p:cNvPr id="152" name="图形 151">
              <a:extLst>
                <a:ext uri="{FF2B5EF4-FFF2-40B4-BE49-F238E27FC236}">
                  <a16:creationId xmlns:a16="http://schemas.microsoft.com/office/drawing/2014/main" id="{1B93E9FF-43D0-3B5D-764A-2C640A80C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717388" y="3961041"/>
              <a:ext cx="1417323" cy="1417323"/>
            </a:xfrm>
            <a:prstGeom prst="rect">
              <a:avLst/>
            </a:prstGeom>
          </p:spPr>
        </p:pic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488E9370-AC66-2F43-5924-E3DADA29D7BF}"/>
              </a:ext>
            </a:extLst>
          </p:cNvPr>
          <p:cNvGrpSpPr/>
          <p:nvPr/>
        </p:nvGrpSpPr>
        <p:grpSpPr>
          <a:xfrm>
            <a:off x="5201849" y="4021406"/>
            <a:ext cx="2243370" cy="1249722"/>
            <a:chOff x="5201849" y="4021406"/>
            <a:chExt cx="2243370" cy="1249722"/>
          </a:xfrm>
        </p:grpSpPr>
        <p:sp>
          <p:nvSpPr>
            <p:cNvPr id="132" name="箭头: 右 131">
              <a:extLst>
                <a:ext uri="{FF2B5EF4-FFF2-40B4-BE49-F238E27FC236}">
                  <a16:creationId xmlns:a16="http://schemas.microsoft.com/office/drawing/2014/main" id="{E07A4092-D76D-E095-BA04-6B8643F7737A}"/>
                </a:ext>
              </a:extLst>
            </p:cNvPr>
            <p:cNvSpPr/>
            <p:nvPr/>
          </p:nvSpPr>
          <p:spPr>
            <a:xfrm>
              <a:off x="5362393" y="4952626"/>
              <a:ext cx="1646070" cy="318502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25"/>
            </a:p>
          </p:txBody>
        </p:sp>
        <p:grpSp>
          <p:nvGrpSpPr>
            <p:cNvPr id="156" name="组合 155">
              <a:extLst>
                <a:ext uri="{FF2B5EF4-FFF2-40B4-BE49-F238E27FC236}">
                  <a16:creationId xmlns:a16="http://schemas.microsoft.com/office/drawing/2014/main" id="{26FAB583-8146-68FE-6134-23B033AAD37A}"/>
                </a:ext>
              </a:extLst>
            </p:cNvPr>
            <p:cNvGrpSpPr/>
            <p:nvPr/>
          </p:nvGrpSpPr>
          <p:grpSpPr>
            <a:xfrm>
              <a:off x="5201849" y="4021406"/>
              <a:ext cx="2243370" cy="1009284"/>
              <a:chOff x="5201849" y="4021406"/>
              <a:chExt cx="2243370" cy="1009284"/>
            </a:xfrm>
          </p:grpSpPr>
          <p:sp>
            <p:nvSpPr>
              <p:cNvPr id="133" name="文本框 132">
                <a:extLst>
                  <a:ext uri="{FF2B5EF4-FFF2-40B4-BE49-F238E27FC236}">
                    <a16:creationId xmlns:a16="http://schemas.microsoft.com/office/drawing/2014/main" id="{3A2A25CB-D56D-F81E-0849-7F752B0F3E59}"/>
                  </a:ext>
                </a:extLst>
              </p:cNvPr>
              <p:cNvSpPr txBox="1"/>
              <p:nvPr/>
            </p:nvSpPr>
            <p:spPr>
              <a:xfrm>
                <a:off x="5201849" y="4099465"/>
                <a:ext cx="1646073" cy="918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684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How to fine-tune</a:t>
                </a:r>
              </a:p>
            </p:txBody>
          </p:sp>
          <p:pic>
            <p:nvPicPr>
              <p:cNvPr id="153" name="图形 152">
                <a:extLst>
                  <a:ext uri="{FF2B5EF4-FFF2-40B4-BE49-F238E27FC236}">
                    <a16:creationId xmlns:a16="http://schemas.microsoft.com/office/drawing/2014/main" id="{F12EE436-3BF7-3189-6E06-0570CE66D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435935" y="4021406"/>
                <a:ext cx="1009284" cy="1009284"/>
              </a:xfrm>
              <a:prstGeom prst="rect">
                <a:avLst/>
              </a:prstGeom>
            </p:spPr>
          </p:pic>
        </p:grpSp>
      </p:grpSp>
      <p:sp>
        <p:nvSpPr>
          <p:cNvPr id="163" name="文本框 162">
            <a:extLst>
              <a:ext uri="{FF2B5EF4-FFF2-40B4-BE49-F238E27FC236}">
                <a16:creationId xmlns:a16="http://schemas.microsoft.com/office/drawing/2014/main" id="{C6D55A8B-169A-C14C-E4BD-99132F20DEAA}"/>
              </a:ext>
            </a:extLst>
          </p:cNvPr>
          <p:cNvSpPr txBox="1"/>
          <p:nvPr/>
        </p:nvSpPr>
        <p:spPr>
          <a:xfrm>
            <a:off x="5192646" y="2536226"/>
            <a:ext cx="1983235" cy="854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7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 data </a:t>
            </a:r>
          </a:p>
          <a:p>
            <a:pPr algn="ctr"/>
            <a:r>
              <a:rPr lang="en-US" altLang="zh-CN" sz="247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labels</a:t>
            </a:r>
          </a:p>
        </p:txBody>
      </p:sp>
      <p:grpSp>
        <p:nvGrpSpPr>
          <p:cNvPr id="164" name="组合 163">
            <a:extLst>
              <a:ext uri="{FF2B5EF4-FFF2-40B4-BE49-F238E27FC236}">
                <a16:creationId xmlns:a16="http://schemas.microsoft.com/office/drawing/2014/main" id="{898F22C5-B151-95DA-4E8E-F0E1446C95F3}"/>
              </a:ext>
            </a:extLst>
          </p:cNvPr>
          <p:cNvGrpSpPr/>
          <p:nvPr/>
        </p:nvGrpSpPr>
        <p:grpSpPr>
          <a:xfrm>
            <a:off x="1465272" y="2722169"/>
            <a:ext cx="1991757" cy="1228499"/>
            <a:chOff x="1465272" y="2722169"/>
            <a:chExt cx="1991757" cy="1228499"/>
          </a:xfrm>
        </p:grpSpPr>
        <p:sp>
          <p:nvSpPr>
            <p:cNvPr id="165" name="箭头: 圆角右 164">
              <a:extLst>
                <a:ext uri="{FF2B5EF4-FFF2-40B4-BE49-F238E27FC236}">
                  <a16:creationId xmlns:a16="http://schemas.microsoft.com/office/drawing/2014/main" id="{4011C151-0166-2F09-6EAA-210FB550A184}"/>
                </a:ext>
              </a:extLst>
            </p:cNvPr>
            <p:cNvSpPr/>
            <p:nvPr/>
          </p:nvSpPr>
          <p:spPr>
            <a:xfrm rot="5400000" flipV="1">
              <a:off x="1846901" y="2340540"/>
              <a:ext cx="1228499" cy="1991757"/>
            </a:xfrm>
            <a:prstGeom prst="bentArrow">
              <a:avLst>
                <a:gd name="adj1" fmla="val 20851"/>
                <a:gd name="adj2" fmla="val 17687"/>
                <a:gd name="adj3" fmla="val 26815"/>
                <a:gd name="adj4" fmla="val 43750"/>
              </a:avLst>
            </a:prstGeom>
            <a:noFill/>
            <a:ln w="28575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45">
                <a:solidFill>
                  <a:schemeClr val="tx1"/>
                </a:solidFill>
              </a:endParaRPr>
            </a:p>
          </p:txBody>
        </p:sp>
        <p:sp>
          <p:nvSpPr>
            <p:cNvPr id="166" name="文本框 165">
              <a:extLst>
                <a:ext uri="{FF2B5EF4-FFF2-40B4-BE49-F238E27FC236}">
                  <a16:creationId xmlns:a16="http://schemas.microsoft.com/office/drawing/2014/main" id="{FFF6931A-3A3D-D46E-B8BF-BF05A5D8FF37}"/>
                </a:ext>
              </a:extLst>
            </p:cNvPr>
            <p:cNvSpPr txBox="1"/>
            <p:nvPr/>
          </p:nvSpPr>
          <p:spPr>
            <a:xfrm>
              <a:off x="2022877" y="3000040"/>
              <a:ext cx="854721" cy="50539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684" dirty="0">
                  <a:solidFill>
                    <a:schemeClr val="bg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</a:t>
              </a:r>
            </a:p>
          </p:txBody>
        </p:sp>
      </p:grpSp>
      <p:pic>
        <p:nvPicPr>
          <p:cNvPr id="167" name="图形 166">
            <a:extLst>
              <a:ext uri="{FF2B5EF4-FFF2-40B4-BE49-F238E27FC236}">
                <a16:creationId xmlns:a16="http://schemas.microsoft.com/office/drawing/2014/main" id="{4D2A61DB-7933-3A7B-5177-0254A729D33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709713" y="2228153"/>
            <a:ext cx="1417323" cy="141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4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7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/>
      <p:bldP spid="131" grpId="0" animBg="1"/>
      <p:bldP spid="134" grpId="0"/>
      <p:bldP spid="134" grpId="1"/>
      <p:bldP spid="137" grpId="0" animBg="1"/>
      <p:bldP spid="138" grpId="0" animBg="1"/>
      <p:bldP spid="1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E15219-2301-3AB7-1DFB-D95E8E1CFEE0}"/>
              </a:ext>
            </a:extLst>
          </p:cNvPr>
          <p:cNvGrpSpPr/>
          <p:nvPr/>
        </p:nvGrpSpPr>
        <p:grpSpPr>
          <a:xfrm>
            <a:off x="4665815" y="2531064"/>
            <a:ext cx="2880917" cy="1446550"/>
            <a:chOff x="3182382" y="2705725"/>
            <a:chExt cx="2880917" cy="144655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4F7448B-8CFD-1D45-72CA-07E1997D3723}"/>
                </a:ext>
              </a:extLst>
            </p:cNvPr>
            <p:cNvSpPr txBox="1"/>
            <p:nvPr/>
          </p:nvSpPr>
          <p:spPr>
            <a:xfrm>
              <a:off x="3182382" y="2705725"/>
              <a:ext cx="288091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Arial" panose="020B0604020202020204" pitchFamily="34" charset="0"/>
                  <a:cs typeface="Arial" panose="020B0604020202020204" pitchFamily="34" charset="0"/>
                </a:rPr>
                <a:t>IDEA</a:t>
              </a:r>
              <a:endParaRPr lang="zh-CN" altLang="en-US" sz="8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6E30C3C-0B7B-13A8-7FAA-5C71D1D08887}"/>
                </a:ext>
              </a:extLst>
            </p:cNvPr>
            <p:cNvCxnSpPr>
              <a:cxnSpLocks/>
            </p:cNvCxnSpPr>
            <p:nvPr/>
          </p:nvCxnSpPr>
          <p:spPr>
            <a:xfrm>
              <a:off x="3363074" y="4152275"/>
              <a:ext cx="2585663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F357964A-FF93-0E7A-60D6-72B12BBAC6C3}"/>
              </a:ext>
            </a:extLst>
          </p:cNvPr>
          <p:cNvSpPr txBox="1"/>
          <p:nvPr/>
        </p:nvSpPr>
        <p:spPr>
          <a:xfrm>
            <a:off x="8602818" y="2510518"/>
            <a:ext cx="22829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00" dirty="0">
                <a:latin typeface="Arial" panose="020B0604020202020204" pitchFamily="34" charset="0"/>
                <a:cs typeface="Arial" panose="020B0604020202020204" pitchFamily="34" charset="0"/>
              </a:rPr>
              <a:t>Pseudo labels</a:t>
            </a:r>
            <a:endParaRPr lang="zh-CN" alt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9138D37-D4B6-B5BE-756F-D5184C611DF1}"/>
              </a:ext>
            </a:extLst>
          </p:cNvPr>
          <p:cNvGrpSpPr/>
          <p:nvPr/>
        </p:nvGrpSpPr>
        <p:grpSpPr>
          <a:xfrm>
            <a:off x="5310182" y="3139288"/>
            <a:ext cx="1507981" cy="1670838"/>
            <a:chOff x="5166346" y="2719079"/>
            <a:chExt cx="1507981" cy="1670838"/>
          </a:xfrm>
        </p:grpSpPr>
        <p:sp>
          <p:nvSpPr>
            <p:cNvPr id="25" name="矩形: 对角圆角 24">
              <a:extLst>
                <a:ext uri="{FF2B5EF4-FFF2-40B4-BE49-F238E27FC236}">
                  <a16:creationId xmlns:a16="http://schemas.microsoft.com/office/drawing/2014/main" id="{132FA261-7CB8-74D5-84B0-BB5CC0988600}"/>
                </a:ext>
              </a:extLst>
            </p:cNvPr>
            <p:cNvSpPr/>
            <p:nvPr/>
          </p:nvSpPr>
          <p:spPr>
            <a:xfrm>
              <a:off x="5166346" y="2719079"/>
              <a:ext cx="395386" cy="1670838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/>
            </a:p>
          </p:txBody>
        </p:sp>
        <p:sp>
          <p:nvSpPr>
            <p:cNvPr id="29" name="矩形: 对角圆角 28">
              <a:extLst>
                <a:ext uri="{FF2B5EF4-FFF2-40B4-BE49-F238E27FC236}">
                  <a16:creationId xmlns:a16="http://schemas.microsoft.com/office/drawing/2014/main" id="{9CC8A086-4259-4181-E681-FAB684F02AEC}"/>
                </a:ext>
              </a:extLst>
            </p:cNvPr>
            <p:cNvSpPr/>
            <p:nvPr/>
          </p:nvSpPr>
          <p:spPr>
            <a:xfrm rot="10800000" flipH="1" flipV="1">
              <a:off x="5722641" y="2932025"/>
              <a:ext cx="395386" cy="1056907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/>
            </a:p>
          </p:txBody>
        </p:sp>
        <p:sp>
          <p:nvSpPr>
            <p:cNvPr id="30" name="矩形: 对角圆角 29">
              <a:extLst>
                <a:ext uri="{FF2B5EF4-FFF2-40B4-BE49-F238E27FC236}">
                  <a16:creationId xmlns:a16="http://schemas.microsoft.com/office/drawing/2014/main" id="{1A6B0045-88D3-0D2F-CCA0-D0FB20245FE7}"/>
                </a:ext>
              </a:extLst>
            </p:cNvPr>
            <p:cNvSpPr/>
            <p:nvPr/>
          </p:nvSpPr>
          <p:spPr>
            <a:xfrm rot="10800000" flipH="1" flipV="1">
              <a:off x="6278941" y="3057605"/>
              <a:ext cx="395386" cy="80574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/>
            </a:p>
          </p:txBody>
        </p:sp>
      </p:grpSp>
      <p:pic>
        <p:nvPicPr>
          <p:cNvPr id="31" name="图片 30">
            <a:extLst>
              <a:ext uri="{FF2B5EF4-FFF2-40B4-BE49-F238E27FC236}">
                <a16:creationId xmlns:a16="http://schemas.microsoft.com/office/drawing/2014/main" id="{FADD6EDB-B35C-909C-EE99-D7ED072E44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31" y="3131690"/>
            <a:ext cx="3341675" cy="1670838"/>
          </a:xfrm>
          <a:prstGeom prst="rect">
            <a:avLst/>
          </a:prstGeom>
        </p:spPr>
      </p:pic>
      <p:sp>
        <p:nvSpPr>
          <p:cNvPr id="32" name="箭头: 右 31">
            <a:extLst>
              <a:ext uri="{FF2B5EF4-FFF2-40B4-BE49-F238E27FC236}">
                <a16:creationId xmlns:a16="http://schemas.microsoft.com/office/drawing/2014/main" id="{F7D2B33E-1EC6-6D91-2285-D2EA71EE1547}"/>
              </a:ext>
            </a:extLst>
          </p:cNvPr>
          <p:cNvSpPr/>
          <p:nvPr/>
        </p:nvSpPr>
        <p:spPr>
          <a:xfrm>
            <a:off x="4443416" y="3818225"/>
            <a:ext cx="523425" cy="12491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/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F5233F67-7323-B763-512B-6E1BAC9FD740}"/>
              </a:ext>
            </a:extLst>
          </p:cNvPr>
          <p:cNvSpPr/>
          <p:nvPr/>
        </p:nvSpPr>
        <p:spPr>
          <a:xfrm>
            <a:off x="7184469" y="3818225"/>
            <a:ext cx="523425" cy="12491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8A7CC94-A8C9-1661-BE6C-C4A64FD386D4}"/>
              </a:ext>
            </a:extLst>
          </p:cNvPr>
          <p:cNvGrpSpPr/>
          <p:nvPr/>
        </p:nvGrpSpPr>
        <p:grpSpPr>
          <a:xfrm>
            <a:off x="6001726" y="4739389"/>
            <a:ext cx="3837775" cy="748961"/>
            <a:chOff x="6001726" y="4319180"/>
            <a:chExt cx="3837775" cy="748961"/>
          </a:xfrm>
        </p:grpSpPr>
        <p:sp>
          <p:nvSpPr>
            <p:cNvPr id="34" name="箭头: 右 33">
              <a:extLst>
                <a:ext uri="{FF2B5EF4-FFF2-40B4-BE49-F238E27FC236}">
                  <a16:creationId xmlns:a16="http://schemas.microsoft.com/office/drawing/2014/main" id="{134593D4-A664-0245-746F-3A5CB6616F6E}"/>
                </a:ext>
              </a:extLst>
            </p:cNvPr>
            <p:cNvSpPr/>
            <p:nvPr/>
          </p:nvSpPr>
          <p:spPr>
            <a:xfrm rot="10800000">
              <a:off x="6035615" y="4943226"/>
              <a:ext cx="3769691" cy="124915"/>
            </a:xfrm>
            <a:prstGeom prst="rightArrow">
              <a:avLst>
                <a:gd name="adj1" fmla="val 50000"/>
                <a:gd name="adj2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/>
            </a:p>
          </p:txBody>
        </p:sp>
        <p:sp>
          <p:nvSpPr>
            <p:cNvPr id="35" name="箭头: 右 34">
              <a:extLst>
                <a:ext uri="{FF2B5EF4-FFF2-40B4-BE49-F238E27FC236}">
                  <a16:creationId xmlns:a16="http://schemas.microsoft.com/office/drawing/2014/main" id="{B94B6ACE-BB6D-3EEF-7D42-C14BDF89C50D}"/>
                </a:ext>
              </a:extLst>
            </p:cNvPr>
            <p:cNvSpPr/>
            <p:nvPr/>
          </p:nvSpPr>
          <p:spPr>
            <a:xfrm rot="16200000">
              <a:off x="9484452" y="4660063"/>
              <a:ext cx="585183" cy="124915"/>
            </a:xfrm>
            <a:prstGeom prst="rightArrow">
              <a:avLst>
                <a:gd name="adj1" fmla="val 50000"/>
                <a:gd name="adj2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 dirty="0"/>
            </a:p>
          </p:txBody>
        </p:sp>
        <p:sp>
          <p:nvSpPr>
            <p:cNvPr id="36" name="箭头: 右 35">
              <a:extLst>
                <a:ext uri="{FF2B5EF4-FFF2-40B4-BE49-F238E27FC236}">
                  <a16:creationId xmlns:a16="http://schemas.microsoft.com/office/drawing/2014/main" id="{6869F2C2-2EA7-8096-8375-3D2F68419B66}"/>
                </a:ext>
              </a:extLst>
            </p:cNvPr>
            <p:cNvSpPr/>
            <p:nvPr/>
          </p:nvSpPr>
          <p:spPr>
            <a:xfrm rot="16200000">
              <a:off x="5716218" y="4604688"/>
              <a:ext cx="695932" cy="124915"/>
            </a:xfrm>
            <a:prstGeom prst="rightArrow">
              <a:avLst>
                <a:gd name="adj1" fmla="val 50000"/>
                <a:gd name="adj2" fmla="val 7486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 dirty="0"/>
            </a:p>
          </p:txBody>
        </p:sp>
      </p:grpSp>
      <p:pic>
        <p:nvPicPr>
          <p:cNvPr id="37" name="图片 36">
            <a:extLst>
              <a:ext uri="{FF2B5EF4-FFF2-40B4-BE49-F238E27FC236}">
                <a16:creationId xmlns:a16="http://schemas.microsoft.com/office/drawing/2014/main" id="{D35EC3AA-18C8-192D-9C41-6FC29D8C96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174" y="3131690"/>
            <a:ext cx="3341675" cy="167083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9D1D7189-3867-7375-E3F1-2F0D2CDF88C9}"/>
              </a:ext>
            </a:extLst>
          </p:cNvPr>
          <p:cNvSpPr txBox="1"/>
          <p:nvPr/>
        </p:nvSpPr>
        <p:spPr>
          <a:xfrm>
            <a:off x="784051" y="2511939"/>
            <a:ext cx="330244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00" dirty="0">
                <a:latin typeface="Arial" panose="020B0604020202020204" pitchFamily="34" charset="0"/>
                <a:cs typeface="Arial" panose="020B0604020202020204" pitchFamily="34" charset="0"/>
              </a:rPr>
              <a:t>Target domain image</a:t>
            </a:r>
            <a:endParaRPr lang="zh-CN" alt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DC1405C-1C65-449E-5F79-FC1CC93D9C0E}"/>
              </a:ext>
            </a:extLst>
          </p:cNvPr>
          <p:cNvSpPr txBox="1"/>
          <p:nvPr/>
        </p:nvSpPr>
        <p:spPr>
          <a:xfrm>
            <a:off x="6020012" y="4881439"/>
            <a:ext cx="37657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altLang="zh-CN" sz="2600" dirty="0">
                <a:latin typeface="Arial" panose="020B0604020202020204" pitchFamily="34" charset="0"/>
                <a:cs typeface="Arial" panose="020B0604020202020204" pitchFamily="34" charset="0"/>
              </a:rPr>
              <a:t>Self-supervised learning</a:t>
            </a:r>
            <a:endParaRPr lang="zh-CN" alt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4BDDBCE-DA7E-A84A-EC45-8E9AB7BCF5E4}"/>
              </a:ext>
            </a:extLst>
          </p:cNvPr>
          <p:cNvSpPr txBox="1"/>
          <p:nvPr/>
        </p:nvSpPr>
        <p:spPr>
          <a:xfrm>
            <a:off x="3257190" y="1633858"/>
            <a:ext cx="6155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Traditional pseudo label strategy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E534ABC-81BA-69E5-5FDC-92E43EFDAECD}"/>
              </a:ext>
            </a:extLst>
          </p:cNvPr>
          <p:cNvSpPr txBox="1"/>
          <p:nvPr/>
        </p:nvSpPr>
        <p:spPr>
          <a:xfrm>
            <a:off x="5284741" y="2510516"/>
            <a:ext cx="14462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00" dirty="0">
                <a:latin typeface="Arial" panose="020B0604020202020204" pitchFamily="34" charset="0"/>
                <a:cs typeface="Arial" panose="020B0604020202020204" pitchFamily="34" charset="0"/>
              </a:rPr>
              <a:t>Detector</a:t>
            </a:r>
            <a:endParaRPr lang="zh-CN" alt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39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96296E-6 L -0.37864 -0.37709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32" y="-1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2" grpId="0" animBg="1"/>
      <p:bldP spid="33" grpId="0" animBg="1"/>
      <p:bldP spid="38" grpId="0"/>
      <p:bldP spid="39" grpId="0"/>
      <p:bldP spid="40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34F3EA2-DDEF-D667-3A4D-80104A0F5FA7}"/>
              </a:ext>
            </a:extLst>
          </p:cNvPr>
          <p:cNvSpPr txBox="1"/>
          <p:nvPr/>
        </p:nvSpPr>
        <p:spPr>
          <a:xfrm>
            <a:off x="713948" y="351404"/>
            <a:ext cx="1532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latin typeface="Arial" panose="020B0604020202020204" pitchFamily="34" charset="0"/>
                <a:cs typeface="Arial" panose="020B0604020202020204" pitchFamily="34" charset="0"/>
              </a:rPr>
              <a:t>IDEA</a:t>
            </a:r>
            <a:endParaRPr lang="zh-CN" alt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1729902-7454-DE10-E0BD-DC879F7CAFCD}"/>
              </a:ext>
            </a:extLst>
          </p:cNvPr>
          <p:cNvCxnSpPr>
            <a:cxnSpLocks/>
          </p:cNvCxnSpPr>
          <p:nvPr/>
        </p:nvCxnSpPr>
        <p:spPr>
          <a:xfrm>
            <a:off x="852755" y="1097442"/>
            <a:ext cx="1273996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0" name="图片 179">
            <a:extLst>
              <a:ext uri="{FF2B5EF4-FFF2-40B4-BE49-F238E27FC236}">
                <a16:creationId xmlns:a16="http://schemas.microsoft.com/office/drawing/2014/main" id="{89688B1C-D01C-20FF-5BF0-32AF20DB87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110" y="4548292"/>
            <a:ext cx="2974952" cy="1487475"/>
          </a:xfrm>
          <a:prstGeom prst="rect">
            <a:avLst/>
          </a:prstGeom>
        </p:spPr>
      </p:pic>
      <p:pic>
        <p:nvPicPr>
          <p:cNvPr id="181" name="图片 180">
            <a:extLst>
              <a:ext uri="{FF2B5EF4-FFF2-40B4-BE49-F238E27FC236}">
                <a16:creationId xmlns:a16="http://schemas.microsoft.com/office/drawing/2014/main" id="{502FC92A-E9DB-506C-AF27-35684AEDCE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165" y="2218891"/>
            <a:ext cx="2974950" cy="1487475"/>
          </a:xfrm>
          <a:prstGeom prst="rect">
            <a:avLst/>
          </a:prstGeom>
        </p:spPr>
      </p:pic>
      <p:sp>
        <p:nvSpPr>
          <p:cNvPr id="182" name="文本框 181">
            <a:extLst>
              <a:ext uri="{FF2B5EF4-FFF2-40B4-BE49-F238E27FC236}">
                <a16:creationId xmlns:a16="http://schemas.microsoft.com/office/drawing/2014/main" id="{1920742A-5901-D11E-B203-D2E7492DA2B9}"/>
              </a:ext>
            </a:extLst>
          </p:cNvPr>
          <p:cNvSpPr txBox="1"/>
          <p:nvPr/>
        </p:nvSpPr>
        <p:spPr>
          <a:xfrm>
            <a:off x="8109652" y="1672423"/>
            <a:ext cx="2477888" cy="46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Detection results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6" name="箭头: 右 185">
            <a:extLst>
              <a:ext uri="{FF2B5EF4-FFF2-40B4-BE49-F238E27FC236}">
                <a16:creationId xmlns:a16="http://schemas.microsoft.com/office/drawing/2014/main" id="{63DD39DF-681C-811B-9E68-534E7027552B}"/>
              </a:ext>
            </a:extLst>
          </p:cNvPr>
          <p:cNvSpPr/>
          <p:nvPr/>
        </p:nvSpPr>
        <p:spPr>
          <a:xfrm>
            <a:off x="4604870" y="2823320"/>
            <a:ext cx="465983" cy="11120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87" name="箭头: 右 186">
            <a:extLst>
              <a:ext uri="{FF2B5EF4-FFF2-40B4-BE49-F238E27FC236}">
                <a16:creationId xmlns:a16="http://schemas.microsoft.com/office/drawing/2014/main" id="{AEB1C561-F223-F90F-624A-8132700A0C3E}"/>
              </a:ext>
            </a:extLst>
          </p:cNvPr>
          <p:cNvSpPr/>
          <p:nvPr/>
        </p:nvSpPr>
        <p:spPr>
          <a:xfrm>
            <a:off x="7045112" y="2823320"/>
            <a:ext cx="465983" cy="11120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88" name="文本框 187">
            <a:extLst>
              <a:ext uri="{FF2B5EF4-FFF2-40B4-BE49-F238E27FC236}">
                <a16:creationId xmlns:a16="http://schemas.microsoft.com/office/drawing/2014/main" id="{F8C3377F-B91C-7BF6-A8E2-88CB5AC1ED77}"/>
              </a:ext>
            </a:extLst>
          </p:cNvPr>
          <p:cNvSpPr txBox="1"/>
          <p:nvPr/>
        </p:nvSpPr>
        <p:spPr>
          <a:xfrm>
            <a:off x="1240808" y="1672718"/>
            <a:ext cx="3313691" cy="46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Style enhanced  image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2" name="图片 191">
            <a:extLst>
              <a:ext uri="{FF2B5EF4-FFF2-40B4-BE49-F238E27FC236}">
                <a16:creationId xmlns:a16="http://schemas.microsoft.com/office/drawing/2014/main" id="{1C6415DD-6AD4-693A-85EA-CBDEF71438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606" y="4548290"/>
            <a:ext cx="2974949" cy="1487475"/>
          </a:xfrm>
          <a:prstGeom prst="rect">
            <a:avLst/>
          </a:prstGeom>
        </p:spPr>
      </p:pic>
      <p:sp>
        <p:nvSpPr>
          <p:cNvPr id="193" name="箭头: 右 192">
            <a:extLst>
              <a:ext uri="{FF2B5EF4-FFF2-40B4-BE49-F238E27FC236}">
                <a16:creationId xmlns:a16="http://schemas.microsoft.com/office/drawing/2014/main" id="{C1585940-021B-5D46-F951-AD194A044850}"/>
              </a:ext>
            </a:extLst>
          </p:cNvPr>
          <p:cNvSpPr/>
          <p:nvPr/>
        </p:nvSpPr>
        <p:spPr>
          <a:xfrm>
            <a:off x="4589684" y="5159481"/>
            <a:ext cx="465983" cy="11120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94" name="箭头: 右 193">
            <a:extLst>
              <a:ext uri="{FF2B5EF4-FFF2-40B4-BE49-F238E27FC236}">
                <a16:creationId xmlns:a16="http://schemas.microsoft.com/office/drawing/2014/main" id="{3429E22E-729F-ED82-0D8D-75E5B55EC25F}"/>
              </a:ext>
            </a:extLst>
          </p:cNvPr>
          <p:cNvSpPr/>
          <p:nvPr/>
        </p:nvSpPr>
        <p:spPr>
          <a:xfrm>
            <a:off x="7029926" y="5159481"/>
            <a:ext cx="465983" cy="11120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95" name="文本框 194">
            <a:extLst>
              <a:ext uri="{FF2B5EF4-FFF2-40B4-BE49-F238E27FC236}">
                <a16:creationId xmlns:a16="http://schemas.microsoft.com/office/drawing/2014/main" id="{296876BA-0181-EC5F-7F60-8ED93AEEFA76}"/>
              </a:ext>
            </a:extLst>
          </p:cNvPr>
          <p:cNvSpPr txBox="1"/>
          <p:nvPr/>
        </p:nvSpPr>
        <p:spPr>
          <a:xfrm>
            <a:off x="1277444" y="6030332"/>
            <a:ext cx="3055786" cy="46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Target domain image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6" name="文本框 195">
            <a:extLst>
              <a:ext uri="{FF2B5EF4-FFF2-40B4-BE49-F238E27FC236}">
                <a16:creationId xmlns:a16="http://schemas.microsoft.com/office/drawing/2014/main" id="{67E689F2-03C3-03BB-CFD8-473C4F75892D}"/>
              </a:ext>
            </a:extLst>
          </p:cNvPr>
          <p:cNvSpPr txBox="1"/>
          <p:nvPr/>
        </p:nvSpPr>
        <p:spPr>
          <a:xfrm>
            <a:off x="8109650" y="6040519"/>
            <a:ext cx="2477888" cy="46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>
                <a:latin typeface="Arial" panose="020B0604020202020204" pitchFamily="34" charset="0"/>
                <a:cs typeface="Arial" panose="020B0604020202020204" pitchFamily="34" charset="0"/>
              </a:rPr>
              <a:t>Detection results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8" name="箭头: 右 197">
            <a:extLst>
              <a:ext uri="{FF2B5EF4-FFF2-40B4-BE49-F238E27FC236}">
                <a16:creationId xmlns:a16="http://schemas.microsoft.com/office/drawing/2014/main" id="{398CBE41-A807-14F9-0487-A52C73839374}"/>
              </a:ext>
            </a:extLst>
          </p:cNvPr>
          <p:cNvSpPr/>
          <p:nvPr/>
        </p:nvSpPr>
        <p:spPr>
          <a:xfrm rot="5400000">
            <a:off x="8461863" y="3978186"/>
            <a:ext cx="739800" cy="35199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199" name="箭头: 右 198">
            <a:extLst>
              <a:ext uri="{FF2B5EF4-FFF2-40B4-BE49-F238E27FC236}">
                <a16:creationId xmlns:a16="http://schemas.microsoft.com/office/drawing/2014/main" id="{92AD8865-EDE6-F238-1D7A-F0F46FA0B989}"/>
              </a:ext>
            </a:extLst>
          </p:cNvPr>
          <p:cNvSpPr/>
          <p:nvPr/>
        </p:nvSpPr>
        <p:spPr>
          <a:xfrm rot="16200000">
            <a:off x="1849045" y="3965411"/>
            <a:ext cx="714250" cy="35199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60"/>
          </a:p>
        </p:txBody>
      </p:sp>
      <p:sp>
        <p:nvSpPr>
          <p:cNvPr id="200" name="文本框 199">
            <a:extLst>
              <a:ext uri="{FF2B5EF4-FFF2-40B4-BE49-F238E27FC236}">
                <a16:creationId xmlns:a16="http://schemas.microsoft.com/office/drawing/2014/main" id="{3FF0BFC4-D600-0C79-A1CB-7A130B63F0EA}"/>
              </a:ext>
            </a:extLst>
          </p:cNvPr>
          <p:cNvSpPr txBox="1"/>
          <p:nvPr/>
        </p:nvSpPr>
        <p:spPr>
          <a:xfrm>
            <a:off x="3051887" y="936116"/>
            <a:ext cx="5821097" cy="5489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b="1" dirty="0">
                <a:latin typeface="Arial" panose="020B0604020202020204" pitchFamily="34" charset="0"/>
                <a:cs typeface="Arial" panose="020B0604020202020204" pitchFamily="34" charset="0"/>
              </a:rPr>
              <a:t>Overlook domain style strategy</a:t>
            </a:r>
          </a:p>
        </p:txBody>
      </p:sp>
      <p:sp>
        <p:nvSpPr>
          <p:cNvPr id="201" name="文本框 200">
            <a:extLst>
              <a:ext uri="{FF2B5EF4-FFF2-40B4-BE49-F238E27FC236}">
                <a16:creationId xmlns:a16="http://schemas.microsoft.com/office/drawing/2014/main" id="{70034A5B-7FD3-54F2-BB0B-A17A8CF1CE4F}"/>
              </a:ext>
            </a:extLst>
          </p:cNvPr>
          <p:cNvSpPr txBox="1"/>
          <p:nvPr/>
        </p:nvSpPr>
        <p:spPr>
          <a:xfrm>
            <a:off x="6202790" y="3380944"/>
            <a:ext cx="1802096" cy="12432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93" dirty="0">
                <a:latin typeface="Arial" panose="020B0604020202020204" pitchFamily="34" charset="0"/>
                <a:cs typeface="Arial" panose="020B0604020202020204" pitchFamily="34" charset="0"/>
              </a:rPr>
              <a:t>Two-way</a:t>
            </a:r>
          </a:p>
          <a:p>
            <a:pPr algn="ctr"/>
            <a:r>
              <a:rPr lang="en-US" altLang="zh-CN" sz="2493" dirty="0">
                <a:latin typeface="Arial" panose="020B0604020202020204" pitchFamily="34" charset="0"/>
                <a:cs typeface="Arial" panose="020B0604020202020204" pitchFamily="34" charset="0"/>
              </a:rPr>
              <a:t>knowledge </a:t>
            </a:r>
          </a:p>
          <a:p>
            <a:pPr algn="ctr"/>
            <a:r>
              <a:rPr lang="en-US" altLang="zh-CN" sz="2493" dirty="0">
                <a:latin typeface="Arial" panose="020B0604020202020204" pitchFamily="34" charset="0"/>
                <a:cs typeface="Arial" panose="020B0604020202020204" pitchFamily="34" charset="0"/>
              </a:rPr>
              <a:t>distillation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2" name="文本框 201">
            <a:extLst>
              <a:ext uri="{FF2B5EF4-FFF2-40B4-BE49-F238E27FC236}">
                <a16:creationId xmlns:a16="http://schemas.microsoft.com/office/drawing/2014/main" id="{DCD96DF4-12A8-B4DB-466B-98CD6B16578F}"/>
              </a:ext>
            </a:extLst>
          </p:cNvPr>
          <p:cNvSpPr txBox="1"/>
          <p:nvPr/>
        </p:nvSpPr>
        <p:spPr>
          <a:xfrm>
            <a:off x="8975598" y="3744183"/>
            <a:ext cx="1831137" cy="832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Overlooking</a:t>
            </a:r>
          </a:p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</a:p>
        </p:txBody>
      </p:sp>
      <p:sp>
        <p:nvSpPr>
          <p:cNvPr id="203" name="文本框 202">
            <a:extLst>
              <a:ext uri="{FF2B5EF4-FFF2-40B4-BE49-F238E27FC236}">
                <a16:creationId xmlns:a16="http://schemas.microsoft.com/office/drawing/2014/main" id="{49258FA5-D432-9BF8-7E96-0A6AF03C2A95}"/>
              </a:ext>
            </a:extLst>
          </p:cNvPr>
          <p:cNvSpPr txBox="1"/>
          <p:nvPr/>
        </p:nvSpPr>
        <p:spPr>
          <a:xfrm>
            <a:off x="2348987" y="3872297"/>
            <a:ext cx="2086521" cy="46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15" dirty="0">
                <a:latin typeface="Arial" panose="020B0604020202020204" pitchFamily="34" charset="0"/>
                <a:cs typeface="Arial" panose="020B0604020202020204" pitchFamily="34" charset="0"/>
              </a:rPr>
              <a:t>Enhancement</a:t>
            </a:r>
            <a:endParaRPr lang="zh-CN" altLang="en-US" sz="231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4" name="图片 203">
            <a:extLst>
              <a:ext uri="{FF2B5EF4-FFF2-40B4-BE49-F238E27FC236}">
                <a16:creationId xmlns:a16="http://schemas.microsoft.com/office/drawing/2014/main" id="{C7372FF4-517E-4744-A93C-BE249FA4A59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44" y="2213574"/>
            <a:ext cx="2955218" cy="1477608"/>
          </a:xfrm>
          <a:prstGeom prst="rect">
            <a:avLst/>
          </a:prstGeom>
        </p:spPr>
      </p:pic>
      <p:grpSp>
        <p:nvGrpSpPr>
          <p:cNvPr id="209" name="组合 208">
            <a:extLst>
              <a:ext uri="{FF2B5EF4-FFF2-40B4-BE49-F238E27FC236}">
                <a16:creationId xmlns:a16="http://schemas.microsoft.com/office/drawing/2014/main" id="{5443D3D9-E8E5-CBBA-F6BA-1702E2DFAD17}"/>
              </a:ext>
            </a:extLst>
          </p:cNvPr>
          <p:cNvGrpSpPr/>
          <p:nvPr/>
        </p:nvGrpSpPr>
        <p:grpSpPr>
          <a:xfrm>
            <a:off x="4915105" y="1709925"/>
            <a:ext cx="2615531" cy="1996441"/>
            <a:chOff x="4915105" y="1709925"/>
            <a:chExt cx="2615531" cy="1996441"/>
          </a:xfrm>
        </p:grpSpPr>
        <p:sp>
          <p:nvSpPr>
            <p:cNvPr id="183" name="矩形: 对角圆角 182">
              <a:extLst>
                <a:ext uri="{FF2B5EF4-FFF2-40B4-BE49-F238E27FC236}">
                  <a16:creationId xmlns:a16="http://schemas.microsoft.com/office/drawing/2014/main" id="{BC364AC2-E19E-3CC1-F495-6CB866B33396}"/>
                </a:ext>
              </a:extLst>
            </p:cNvPr>
            <p:cNvSpPr/>
            <p:nvPr/>
          </p:nvSpPr>
          <p:spPr>
            <a:xfrm>
              <a:off x="5376515" y="2218891"/>
              <a:ext cx="351996" cy="148747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184" name="矩形: 对角圆角 183">
              <a:extLst>
                <a:ext uri="{FF2B5EF4-FFF2-40B4-BE49-F238E27FC236}">
                  <a16:creationId xmlns:a16="http://schemas.microsoft.com/office/drawing/2014/main" id="{5CA414C8-5995-A79A-F304-B39F04F9DF22}"/>
                </a:ext>
              </a:extLst>
            </p:cNvPr>
            <p:cNvSpPr/>
            <p:nvPr/>
          </p:nvSpPr>
          <p:spPr>
            <a:xfrm rot="10800000" flipH="1" flipV="1">
              <a:off x="5871758" y="2408469"/>
              <a:ext cx="351996" cy="94091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185" name="矩形: 对角圆角 184">
              <a:extLst>
                <a:ext uri="{FF2B5EF4-FFF2-40B4-BE49-F238E27FC236}">
                  <a16:creationId xmlns:a16="http://schemas.microsoft.com/office/drawing/2014/main" id="{0F4269F3-825F-97D2-F60C-F1FDE14C89AE}"/>
                </a:ext>
              </a:extLst>
            </p:cNvPr>
            <p:cNvSpPr/>
            <p:nvPr/>
          </p:nvSpPr>
          <p:spPr>
            <a:xfrm rot="10800000" flipH="1" flipV="1">
              <a:off x="6367004" y="2520265"/>
              <a:ext cx="351996" cy="717324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205" name="文本框 204">
              <a:extLst>
                <a:ext uri="{FF2B5EF4-FFF2-40B4-BE49-F238E27FC236}">
                  <a16:creationId xmlns:a16="http://schemas.microsoft.com/office/drawing/2014/main" id="{C4EDF5FB-E953-C3AF-2207-2C6946F660FE}"/>
                </a:ext>
              </a:extLst>
            </p:cNvPr>
            <p:cNvSpPr txBox="1"/>
            <p:nvPr/>
          </p:nvSpPr>
          <p:spPr>
            <a:xfrm>
              <a:off x="4915105" y="1709925"/>
              <a:ext cx="2615531" cy="464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15" dirty="0">
                  <a:latin typeface="Arial" panose="020B0604020202020204" pitchFamily="34" charset="0"/>
                  <a:cs typeface="Arial" panose="020B0604020202020204" pitchFamily="34" charset="0"/>
                </a:rPr>
                <a:t>Detector(</a:t>
              </a:r>
              <a:r>
                <a:rPr lang="en-US" altLang="zh-CN" sz="2315" i="1" dirty="0">
                  <a:latin typeface="Arial" panose="020B0604020202020204" pitchFamily="34" charset="0"/>
                  <a:cs typeface="Arial" panose="020B0604020202020204" pitchFamily="34" charset="0"/>
                </a:rPr>
                <a:t>Student</a:t>
              </a:r>
              <a:r>
                <a:rPr lang="en-US" altLang="zh-CN" sz="2315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zh-CN" altLang="en-US" sz="231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8" name="组合 207">
            <a:extLst>
              <a:ext uri="{FF2B5EF4-FFF2-40B4-BE49-F238E27FC236}">
                <a16:creationId xmlns:a16="http://schemas.microsoft.com/office/drawing/2014/main" id="{6C29E065-4C50-8A73-54BC-6C90D633952B}"/>
              </a:ext>
            </a:extLst>
          </p:cNvPr>
          <p:cNvGrpSpPr/>
          <p:nvPr/>
        </p:nvGrpSpPr>
        <p:grpSpPr>
          <a:xfrm>
            <a:off x="4791611" y="4555054"/>
            <a:ext cx="2656989" cy="1951542"/>
            <a:chOff x="4791611" y="4555054"/>
            <a:chExt cx="2656989" cy="1951542"/>
          </a:xfrm>
        </p:grpSpPr>
        <p:sp>
          <p:nvSpPr>
            <p:cNvPr id="189" name="矩形: 对角圆角 188">
              <a:extLst>
                <a:ext uri="{FF2B5EF4-FFF2-40B4-BE49-F238E27FC236}">
                  <a16:creationId xmlns:a16="http://schemas.microsoft.com/office/drawing/2014/main" id="{9E1E9730-3E86-3AF0-5706-6DB994239EB1}"/>
                </a:ext>
              </a:extLst>
            </p:cNvPr>
            <p:cNvSpPr/>
            <p:nvPr/>
          </p:nvSpPr>
          <p:spPr>
            <a:xfrm>
              <a:off x="5361327" y="4555054"/>
              <a:ext cx="351996" cy="148747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190" name="矩形: 对角圆角 189">
              <a:extLst>
                <a:ext uri="{FF2B5EF4-FFF2-40B4-BE49-F238E27FC236}">
                  <a16:creationId xmlns:a16="http://schemas.microsoft.com/office/drawing/2014/main" id="{57A924CB-ACD8-16D2-69B0-DC5671590512}"/>
                </a:ext>
              </a:extLst>
            </p:cNvPr>
            <p:cNvSpPr/>
            <p:nvPr/>
          </p:nvSpPr>
          <p:spPr>
            <a:xfrm rot="10800000" flipH="1" flipV="1">
              <a:off x="5856571" y="4744631"/>
              <a:ext cx="351996" cy="94091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191" name="矩形: 对角圆角 190">
              <a:extLst>
                <a:ext uri="{FF2B5EF4-FFF2-40B4-BE49-F238E27FC236}">
                  <a16:creationId xmlns:a16="http://schemas.microsoft.com/office/drawing/2014/main" id="{7DCE9253-E928-0A1F-C56C-1CFB603F3A83}"/>
                </a:ext>
              </a:extLst>
            </p:cNvPr>
            <p:cNvSpPr/>
            <p:nvPr/>
          </p:nvSpPr>
          <p:spPr>
            <a:xfrm rot="10800000" flipH="1" flipV="1">
              <a:off x="6351820" y="4856426"/>
              <a:ext cx="351996" cy="717324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206" name="文本框 205">
              <a:extLst>
                <a:ext uri="{FF2B5EF4-FFF2-40B4-BE49-F238E27FC236}">
                  <a16:creationId xmlns:a16="http://schemas.microsoft.com/office/drawing/2014/main" id="{4CF718F6-D654-B901-BC8A-05B7B7F8A73D}"/>
                </a:ext>
              </a:extLst>
            </p:cNvPr>
            <p:cNvSpPr txBox="1"/>
            <p:nvPr/>
          </p:nvSpPr>
          <p:spPr>
            <a:xfrm>
              <a:off x="4791611" y="6042527"/>
              <a:ext cx="2656989" cy="464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15" dirty="0">
                  <a:latin typeface="Arial" panose="020B0604020202020204" pitchFamily="34" charset="0"/>
                  <a:cs typeface="Arial" panose="020B0604020202020204" pitchFamily="34" charset="0"/>
                </a:rPr>
                <a:t>Detector(</a:t>
              </a:r>
              <a:r>
                <a:rPr lang="en-US" altLang="zh-CN" sz="2315" i="1" dirty="0">
                  <a:latin typeface="Arial" panose="020B0604020202020204" pitchFamily="34" charset="0"/>
                  <a:cs typeface="Arial" panose="020B0604020202020204" pitchFamily="34" charset="0"/>
                </a:rPr>
                <a:t>Teacher</a:t>
              </a:r>
              <a:r>
                <a:rPr lang="en-US" altLang="zh-CN" sz="2315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zh-CN" altLang="en-US" sz="231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0" name="组合 209">
            <a:extLst>
              <a:ext uri="{FF2B5EF4-FFF2-40B4-BE49-F238E27FC236}">
                <a16:creationId xmlns:a16="http://schemas.microsoft.com/office/drawing/2014/main" id="{8930F323-7E43-FA5E-7DCE-DCBE609F7623}"/>
              </a:ext>
            </a:extLst>
          </p:cNvPr>
          <p:cNvGrpSpPr/>
          <p:nvPr/>
        </p:nvGrpSpPr>
        <p:grpSpPr>
          <a:xfrm>
            <a:off x="5893495" y="3537159"/>
            <a:ext cx="356141" cy="986927"/>
            <a:chOff x="5893495" y="3537159"/>
            <a:chExt cx="356141" cy="986927"/>
          </a:xfrm>
        </p:grpSpPr>
        <p:sp>
          <p:nvSpPr>
            <p:cNvPr id="197" name="箭头: 右 196">
              <a:extLst>
                <a:ext uri="{FF2B5EF4-FFF2-40B4-BE49-F238E27FC236}">
                  <a16:creationId xmlns:a16="http://schemas.microsoft.com/office/drawing/2014/main" id="{6216D3AA-37B7-BDF7-1C74-2B2DF63029DF}"/>
                </a:ext>
              </a:extLst>
            </p:cNvPr>
            <p:cNvSpPr/>
            <p:nvPr/>
          </p:nvSpPr>
          <p:spPr>
            <a:xfrm rot="5400000">
              <a:off x="5716513" y="3990963"/>
              <a:ext cx="714250" cy="351996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  <p:sp>
          <p:nvSpPr>
            <p:cNvPr id="207" name="箭头: 右 206">
              <a:extLst>
                <a:ext uri="{FF2B5EF4-FFF2-40B4-BE49-F238E27FC236}">
                  <a16:creationId xmlns:a16="http://schemas.microsoft.com/office/drawing/2014/main" id="{BFF8DB97-CCB7-6EEC-AD2D-0EEEE5FB51FC}"/>
                </a:ext>
              </a:extLst>
            </p:cNvPr>
            <p:cNvSpPr/>
            <p:nvPr/>
          </p:nvSpPr>
          <p:spPr>
            <a:xfrm rot="16200000">
              <a:off x="5712368" y="3718286"/>
              <a:ext cx="714250" cy="351996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60"/>
            </a:p>
          </p:txBody>
        </p:sp>
      </p:grpSp>
    </p:spTree>
    <p:extLst>
      <p:ext uri="{BB962C8B-B14F-4D97-AF65-F5344CB8AC3E}">
        <p14:creationId xmlns:p14="http://schemas.microsoft.com/office/powerpoint/2010/main" val="89161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  <p:bldP spid="186" grpId="0" animBg="1"/>
      <p:bldP spid="187" grpId="0" animBg="1"/>
      <p:bldP spid="188" grpId="0"/>
      <p:bldP spid="193" grpId="0" animBg="1"/>
      <p:bldP spid="194" grpId="0" animBg="1"/>
      <p:bldP spid="195" grpId="0"/>
      <p:bldP spid="196" grpId="0"/>
      <p:bldP spid="198" grpId="0" animBg="1"/>
      <p:bldP spid="199" grpId="0" animBg="1"/>
      <p:bldP spid="200" grpId="0"/>
      <p:bldP spid="201" grpId="0"/>
      <p:bldP spid="202" grpId="0"/>
      <p:bldP spid="20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E15219-2301-3AB7-1DFB-D95E8E1CFEE0}"/>
              </a:ext>
            </a:extLst>
          </p:cNvPr>
          <p:cNvGrpSpPr/>
          <p:nvPr/>
        </p:nvGrpSpPr>
        <p:grpSpPr>
          <a:xfrm>
            <a:off x="4008120" y="2705725"/>
            <a:ext cx="4175759" cy="1446550"/>
            <a:chOff x="3182382" y="2705725"/>
            <a:chExt cx="4175759" cy="144655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4F7448B-8CFD-1D45-72CA-07E1997D3723}"/>
                </a:ext>
              </a:extLst>
            </p:cNvPr>
            <p:cNvSpPr txBox="1"/>
            <p:nvPr/>
          </p:nvSpPr>
          <p:spPr>
            <a:xfrm>
              <a:off x="3182382" y="2705725"/>
              <a:ext cx="417575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Arial" panose="020B0604020202020204" pitchFamily="34" charset="0"/>
                  <a:cs typeface="Arial" panose="020B0604020202020204" pitchFamily="34" charset="0"/>
                </a:rPr>
                <a:t>DETAIL</a:t>
              </a:r>
              <a:endParaRPr lang="zh-CN" altLang="en-US" sz="8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6E30C3C-0B7B-13A8-7FAA-5C71D1D08887}"/>
                </a:ext>
              </a:extLst>
            </p:cNvPr>
            <p:cNvCxnSpPr>
              <a:cxnSpLocks/>
            </p:cNvCxnSpPr>
            <p:nvPr/>
          </p:nvCxnSpPr>
          <p:spPr>
            <a:xfrm>
              <a:off x="3363074" y="4152275"/>
              <a:ext cx="3832275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9" name="文本框 258">
            <a:extLst>
              <a:ext uri="{FF2B5EF4-FFF2-40B4-BE49-F238E27FC236}">
                <a16:creationId xmlns:a16="http://schemas.microsoft.com/office/drawing/2014/main" id="{DF8666E2-4E51-6317-8B04-882AEB6D33BE}"/>
              </a:ext>
            </a:extLst>
          </p:cNvPr>
          <p:cNvSpPr txBox="1"/>
          <p:nvPr/>
        </p:nvSpPr>
        <p:spPr>
          <a:xfrm>
            <a:off x="807823" y="1186559"/>
            <a:ext cx="4657044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Style Enhancement module</a:t>
            </a:r>
          </a:p>
        </p:txBody>
      </p:sp>
      <p:sp>
        <p:nvSpPr>
          <p:cNvPr id="261" name="文本框 260">
            <a:extLst>
              <a:ext uri="{FF2B5EF4-FFF2-40B4-BE49-F238E27FC236}">
                <a16:creationId xmlns:a16="http://schemas.microsoft.com/office/drawing/2014/main" id="{BFB59636-54CE-D0BF-3E00-711B93B0A1D8}"/>
              </a:ext>
            </a:extLst>
          </p:cNvPr>
          <p:cNvSpPr txBox="1"/>
          <p:nvPr/>
        </p:nvSpPr>
        <p:spPr>
          <a:xfrm>
            <a:off x="7229203" y="1186559"/>
            <a:ext cx="4291559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Overlooking style module</a:t>
            </a:r>
          </a:p>
        </p:txBody>
      </p:sp>
      <p:sp>
        <p:nvSpPr>
          <p:cNvPr id="262" name="等腰三角形 261">
            <a:extLst>
              <a:ext uri="{FF2B5EF4-FFF2-40B4-BE49-F238E27FC236}">
                <a16:creationId xmlns:a16="http://schemas.microsoft.com/office/drawing/2014/main" id="{CD9C167D-AE86-9887-87F0-D3149D91E1C4}"/>
              </a:ext>
            </a:extLst>
          </p:cNvPr>
          <p:cNvSpPr/>
          <p:nvPr/>
        </p:nvSpPr>
        <p:spPr>
          <a:xfrm rot="5400000">
            <a:off x="459838" y="1290752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1" name="矩形 550">
            <a:extLst>
              <a:ext uri="{FF2B5EF4-FFF2-40B4-BE49-F238E27FC236}">
                <a16:creationId xmlns:a16="http://schemas.microsoft.com/office/drawing/2014/main" id="{D3AE41BD-C825-DEFC-8E64-05A738D97223}"/>
              </a:ext>
            </a:extLst>
          </p:cNvPr>
          <p:cNvSpPr/>
          <p:nvPr/>
        </p:nvSpPr>
        <p:spPr>
          <a:xfrm>
            <a:off x="2941767" y="1933889"/>
            <a:ext cx="5765031" cy="2600381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46"/>
          </a:p>
        </p:txBody>
      </p:sp>
      <p:sp>
        <p:nvSpPr>
          <p:cNvPr id="552" name="矩形 551">
            <a:extLst>
              <a:ext uri="{FF2B5EF4-FFF2-40B4-BE49-F238E27FC236}">
                <a16:creationId xmlns:a16="http://schemas.microsoft.com/office/drawing/2014/main" id="{69FE2247-F723-AF3D-8D6A-B0BA00B280B9}"/>
              </a:ext>
            </a:extLst>
          </p:cNvPr>
          <p:cNvSpPr/>
          <p:nvPr/>
        </p:nvSpPr>
        <p:spPr>
          <a:xfrm>
            <a:off x="2964863" y="4475040"/>
            <a:ext cx="5730767" cy="103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46"/>
          </a:p>
        </p:txBody>
      </p:sp>
      <p:pic>
        <p:nvPicPr>
          <p:cNvPr id="553" name="图片 552">
            <a:extLst>
              <a:ext uri="{FF2B5EF4-FFF2-40B4-BE49-F238E27FC236}">
                <a16:creationId xmlns:a16="http://schemas.microsoft.com/office/drawing/2014/main" id="{3B3D2281-92E7-5A92-D20C-453F0C882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728" y="4610603"/>
            <a:ext cx="358346" cy="283228"/>
          </a:xfrm>
          <a:prstGeom prst="rect">
            <a:avLst/>
          </a:prstGeom>
        </p:spPr>
      </p:pic>
      <p:sp>
        <p:nvSpPr>
          <p:cNvPr id="554" name="矩形: 对角圆角 553">
            <a:extLst>
              <a:ext uri="{FF2B5EF4-FFF2-40B4-BE49-F238E27FC236}">
                <a16:creationId xmlns:a16="http://schemas.microsoft.com/office/drawing/2014/main" id="{967C30E4-3495-292F-D11F-B0E7917168A4}"/>
              </a:ext>
            </a:extLst>
          </p:cNvPr>
          <p:cNvSpPr/>
          <p:nvPr/>
        </p:nvSpPr>
        <p:spPr>
          <a:xfrm>
            <a:off x="6208269" y="3698221"/>
            <a:ext cx="282287" cy="889518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D6CC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 dirty="0"/>
          </a:p>
        </p:txBody>
      </p:sp>
      <p:pic>
        <p:nvPicPr>
          <p:cNvPr id="555" name="图片 554">
            <a:extLst>
              <a:ext uri="{FF2B5EF4-FFF2-40B4-BE49-F238E27FC236}">
                <a16:creationId xmlns:a16="http://schemas.microsoft.com/office/drawing/2014/main" id="{C3A910D4-EE04-1036-E6F3-8E889B633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011" y="3127319"/>
            <a:ext cx="344799" cy="278302"/>
          </a:xfrm>
          <a:prstGeom prst="rect">
            <a:avLst/>
          </a:prstGeom>
        </p:spPr>
      </p:pic>
      <p:sp>
        <p:nvSpPr>
          <p:cNvPr id="556" name="矩形: 对角圆角 555">
            <a:extLst>
              <a:ext uri="{FF2B5EF4-FFF2-40B4-BE49-F238E27FC236}">
                <a16:creationId xmlns:a16="http://schemas.microsoft.com/office/drawing/2014/main" id="{5FF477C4-A208-6D37-89CA-E4D1C64CA39E}"/>
              </a:ext>
            </a:extLst>
          </p:cNvPr>
          <p:cNvSpPr/>
          <p:nvPr/>
        </p:nvSpPr>
        <p:spPr>
          <a:xfrm>
            <a:off x="6221090" y="2249105"/>
            <a:ext cx="256623" cy="889518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D6CC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 dirty="0"/>
          </a:p>
        </p:txBody>
      </p:sp>
      <p:cxnSp>
        <p:nvCxnSpPr>
          <p:cNvPr id="558" name="直接箭头连接符 557">
            <a:extLst>
              <a:ext uri="{FF2B5EF4-FFF2-40B4-BE49-F238E27FC236}">
                <a16:creationId xmlns:a16="http://schemas.microsoft.com/office/drawing/2014/main" id="{FE6A63A6-9CA0-A007-3325-6B3C0EDF2437}"/>
              </a:ext>
            </a:extLst>
          </p:cNvPr>
          <p:cNvCxnSpPr>
            <a:cxnSpLocks/>
            <a:stCxn id="645" idx="6"/>
          </p:cNvCxnSpPr>
          <p:nvPr/>
        </p:nvCxnSpPr>
        <p:spPr>
          <a:xfrm>
            <a:off x="7174026" y="3426527"/>
            <a:ext cx="590785" cy="0"/>
          </a:xfrm>
          <a:prstGeom prst="straightConnector1">
            <a:avLst/>
          </a:prstGeom>
          <a:ln w="28575">
            <a:solidFill>
              <a:srgbClr val="73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直接箭头连接符 559">
            <a:extLst>
              <a:ext uri="{FF2B5EF4-FFF2-40B4-BE49-F238E27FC236}">
                <a16:creationId xmlns:a16="http://schemas.microsoft.com/office/drawing/2014/main" id="{2DD28252-74F7-0AC3-5369-3B1EBF54B657}"/>
              </a:ext>
            </a:extLst>
          </p:cNvPr>
          <p:cNvCxnSpPr>
            <a:cxnSpLocks/>
            <a:stCxn id="595" idx="3"/>
            <a:endCxn id="556" idx="2"/>
          </p:cNvCxnSpPr>
          <p:nvPr/>
        </p:nvCxnSpPr>
        <p:spPr>
          <a:xfrm flipV="1">
            <a:off x="5608682" y="2693865"/>
            <a:ext cx="612407" cy="1369225"/>
          </a:xfrm>
          <a:prstGeom prst="straightConnector1">
            <a:avLst/>
          </a:prstGeom>
          <a:ln w="28575">
            <a:solidFill>
              <a:srgbClr val="6188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1" name="直接箭头连接符 560">
            <a:extLst>
              <a:ext uri="{FF2B5EF4-FFF2-40B4-BE49-F238E27FC236}">
                <a16:creationId xmlns:a16="http://schemas.microsoft.com/office/drawing/2014/main" id="{7860EE48-9070-CC0A-B808-B7FAE406D9C9}"/>
              </a:ext>
            </a:extLst>
          </p:cNvPr>
          <p:cNvCxnSpPr>
            <a:cxnSpLocks/>
            <a:stCxn id="629" idx="3"/>
            <a:endCxn id="554" idx="2"/>
          </p:cNvCxnSpPr>
          <p:nvPr/>
        </p:nvCxnSpPr>
        <p:spPr>
          <a:xfrm>
            <a:off x="5610210" y="2808511"/>
            <a:ext cx="598059" cy="1334469"/>
          </a:xfrm>
          <a:prstGeom prst="straightConnector1">
            <a:avLst/>
          </a:prstGeom>
          <a:ln w="28575">
            <a:solidFill>
              <a:srgbClr val="CC44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2" name="图片 561">
            <a:extLst>
              <a:ext uri="{FF2B5EF4-FFF2-40B4-BE49-F238E27FC236}">
                <a16:creationId xmlns:a16="http://schemas.microsoft.com/office/drawing/2014/main" id="{501E2337-7343-ADE1-9CB2-D9AC6BA5E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1505" y="1955922"/>
            <a:ext cx="719777" cy="392436"/>
          </a:xfrm>
          <a:prstGeom prst="rect">
            <a:avLst/>
          </a:prstGeom>
        </p:spPr>
      </p:pic>
      <p:pic>
        <p:nvPicPr>
          <p:cNvPr id="563" name="图片 562">
            <a:extLst>
              <a:ext uri="{FF2B5EF4-FFF2-40B4-BE49-F238E27FC236}">
                <a16:creationId xmlns:a16="http://schemas.microsoft.com/office/drawing/2014/main" id="{836BF76E-566F-30CE-D494-CF73BEAE25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3078" y="2012869"/>
            <a:ext cx="739111" cy="370835"/>
          </a:xfrm>
          <a:prstGeom prst="rect">
            <a:avLst/>
          </a:prstGeom>
        </p:spPr>
      </p:pic>
      <p:pic>
        <p:nvPicPr>
          <p:cNvPr id="564" name="图片 563">
            <a:extLst>
              <a:ext uri="{FF2B5EF4-FFF2-40B4-BE49-F238E27FC236}">
                <a16:creationId xmlns:a16="http://schemas.microsoft.com/office/drawing/2014/main" id="{049146AC-6535-5C69-45A3-4E4A2531A9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2155" y="3559611"/>
            <a:ext cx="709700" cy="375949"/>
          </a:xfrm>
          <a:prstGeom prst="rect">
            <a:avLst/>
          </a:prstGeom>
        </p:spPr>
      </p:pic>
      <p:pic>
        <p:nvPicPr>
          <p:cNvPr id="565" name="图片 564">
            <a:extLst>
              <a:ext uri="{FF2B5EF4-FFF2-40B4-BE49-F238E27FC236}">
                <a16:creationId xmlns:a16="http://schemas.microsoft.com/office/drawing/2014/main" id="{4EB12572-4BDC-13B9-FB49-3F6243DEC8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92862" y="6121940"/>
            <a:ext cx="276448" cy="220431"/>
          </a:xfrm>
          <a:prstGeom prst="rect">
            <a:avLst/>
          </a:prstGeom>
        </p:spPr>
      </p:pic>
      <p:pic>
        <p:nvPicPr>
          <p:cNvPr id="566" name="图片 565">
            <a:extLst>
              <a:ext uri="{FF2B5EF4-FFF2-40B4-BE49-F238E27FC236}">
                <a16:creationId xmlns:a16="http://schemas.microsoft.com/office/drawing/2014/main" id="{5B99D51C-FB37-3769-6722-F7F5BCDB58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24901" y="5262373"/>
            <a:ext cx="247348" cy="240800"/>
          </a:xfrm>
          <a:prstGeom prst="rect">
            <a:avLst/>
          </a:prstGeom>
        </p:spPr>
      </p:pic>
      <p:cxnSp>
        <p:nvCxnSpPr>
          <p:cNvPr id="571" name="直接箭头连接符 570">
            <a:extLst>
              <a:ext uri="{FF2B5EF4-FFF2-40B4-BE49-F238E27FC236}">
                <a16:creationId xmlns:a16="http://schemas.microsoft.com/office/drawing/2014/main" id="{46C0A828-3A18-76D3-021A-B91A58BFC449}"/>
              </a:ext>
            </a:extLst>
          </p:cNvPr>
          <p:cNvCxnSpPr>
            <a:cxnSpLocks/>
            <a:stCxn id="625" idx="3"/>
            <a:endCxn id="556" idx="2"/>
          </p:cNvCxnSpPr>
          <p:nvPr/>
        </p:nvCxnSpPr>
        <p:spPr>
          <a:xfrm>
            <a:off x="5610732" y="2451377"/>
            <a:ext cx="610356" cy="242486"/>
          </a:xfrm>
          <a:prstGeom prst="straightConnector1">
            <a:avLst/>
          </a:prstGeom>
          <a:ln w="28575">
            <a:solidFill>
              <a:srgbClr val="CC44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2" name="直接箭头连接符 571">
            <a:extLst>
              <a:ext uri="{FF2B5EF4-FFF2-40B4-BE49-F238E27FC236}">
                <a16:creationId xmlns:a16="http://schemas.microsoft.com/office/drawing/2014/main" id="{53F1FB1E-2815-21D7-830A-A0401615E6D9}"/>
              </a:ext>
            </a:extLst>
          </p:cNvPr>
          <p:cNvCxnSpPr>
            <a:cxnSpLocks/>
            <a:stCxn id="615" idx="3"/>
            <a:endCxn id="554" idx="2"/>
          </p:cNvCxnSpPr>
          <p:nvPr/>
        </p:nvCxnSpPr>
        <p:spPr>
          <a:xfrm flipV="1">
            <a:off x="5610890" y="4142971"/>
            <a:ext cx="597371" cy="277427"/>
          </a:xfrm>
          <a:prstGeom prst="straightConnector1">
            <a:avLst/>
          </a:prstGeom>
          <a:ln w="28575">
            <a:solidFill>
              <a:srgbClr val="6188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3" name="箭头: 右 572">
            <a:extLst>
              <a:ext uri="{FF2B5EF4-FFF2-40B4-BE49-F238E27FC236}">
                <a16:creationId xmlns:a16="http://schemas.microsoft.com/office/drawing/2014/main" id="{71AAE293-F3D0-40BA-554D-8E6DA4E03FC9}"/>
              </a:ext>
            </a:extLst>
          </p:cNvPr>
          <p:cNvSpPr/>
          <p:nvPr/>
        </p:nvSpPr>
        <p:spPr>
          <a:xfrm>
            <a:off x="3661449" y="5313985"/>
            <a:ext cx="372452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574" name="箭头: 右 573">
            <a:extLst>
              <a:ext uri="{FF2B5EF4-FFF2-40B4-BE49-F238E27FC236}">
                <a16:creationId xmlns:a16="http://schemas.microsoft.com/office/drawing/2014/main" id="{DBDFE46E-3991-619B-489D-79D46EDE74E0}"/>
              </a:ext>
            </a:extLst>
          </p:cNvPr>
          <p:cNvSpPr/>
          <p:nvPr/>
        </p:nvSpPr>
        <p:spPr>
          <a:xfrm>
            <a:off x="3668022" y="6173460"/>
            <a:ext cx="372452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575" name="箭头: 右 574">
            <a:extLst>
              <a:ext uri="{FF2B5EF4-FFF2-40B4-BE49-F238E27FC236}">
                <a16:creationId xmlns:a16="http://schemas.microsoft.com/office/drawing/2014/main" id="{9B5CF2E2-426D-34CC-F12A-2D305A7C7118}"/>
              </a:ext>
            </a:extLst>
          </p:cNvPr>
          <p:cNvSpPr/>
          <p:nvPr/>
        </p:nvSpPr>
        <p:spPr>
          <a:xfrm>
            <a:off x="4645562" y="5320566"/>
            <a:ext cx="745638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576" name="箭头: 右 575">
            <a:extLst>
              <a:ext uri="{FF2B5EF4-FFF2-40B4-BE49-F238E27FC236}">
                <a16:creationId xmlns:a16="http://schemas.microsoft.com/office/drawing/2014/main" id="{0B4E2C7F-5DEE-698D-5E1A-C4D105ACF2B9}"/>
              </a:ext>
            </a:extLst>
          </p:cNvPr>
          <p:cNvSpPr/>
          <p:nvPr/>
        </p:nvSpPr>
        <p:spPr>
          <a:xfrm>
            <a:off x="4955509" y="6156756"/>
            <a:ext cx="1969421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cxnSp>
        <p:nvCxnSpPr>
          <p:cNvPr id="577" name="直接箭头连接符 576">
            <a:extLst>
              <a:ext uri="{FF2B5EF4-FFF2-40B4-BE49-F238E27FC236}">
                <a16:creationId xmlns:a16="http://schemas.microsoft.com/office/drawing/2014/main" id="{794E66EE-0129-2A11-CC49-5043651A0F0E}"/>
              </a:ext>
            </a:extLst>
          </p:cNvPr>
          <p:cNvCxnSpPr>
            <a:cxnSpLocks/>
            <a:stCxn id="556" idx="0"/>
          </p:cNvCxnSpPr>
          <p:nvPr/>
        </p:nvCxnSpPr>
        <p:spPr>
          <a:xfrm flipV="1">
            <a:off x="6477712" y="2465697"/>
            <a:ext cx="182228" cy="228166"/>
          </a:xfrm>
          <a:prstGeom prst="straightConnector1">
            <a:avLst/>
          </a:prstGeom>
          <a:ln w="28575">
            <a:solidFill>
              <a:srgbClr val="9178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8" name="直接箭头连接符 577">
            <a:extLst>
              <a:ext uri="{FF2B5EF4-FFF2-40B4-BE49-F238E27FC236}">
                <a16:creationId xmlns:a16="http://schemas.microsoft.com/office/drawing/2014/main" id="{BDD2E8EB-279F-0A44-0DB0-103DE4223F98}"/>
              </a:ext>
            </a:extLst>
          </p:cNvPr>
          <p:cNvCxnSpPr>
            <a:cxnSpLocks/>
            <a:stCxn id="554" idx="0"/>
          </p:cNvCxnSpPr>
          <p:nvPr/>
        </p:nvCxnSpPr>
        <p:spPr>
          <a:xfrm>
            <a:off x="6490555" y="4142969"/>
            <a:ext cx="169395" cy="148202"/>
          </a:xfrm>
          <a:prstGeom prst="straightConnector1">
            <a:avLst/>
          </a:prstGeom>
          <a:ln w="28575">
            <a:solidFill>
              <a:srgbClr val="9178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9" name="直接箭头连接符 578">
            <a:extLst>
              <a:ext uri="{FF2B5EF4-FFF2-40B4-BE49-F238E27FC236}">
                <a16:creationId xmlns:a16="http://schemas.microsoft.com/office/drawing/2014/main" id="{673CA26B-280D-F2AD-1502-7A7651C9EB7E}"/>
              </a:ext>
            </a:extLst>
          </p:cNvPr>
          <p:cNvCxnSpPr>
            <a:cxnSpLocks/>
            <a:stCxn id="617" idx="0"/>
            <a:endCxn id="645" idx="4"/>
          </p:cNvCxnSpPr>
          <p:nvPr/>
        </p:nvCxnSpPr>
        <p:spPr>
          <a:xfrm flipV="1">
            <a:off x="7051150" y="3549518"/>
            <a:ext cx="1671" cy="610013"/>
          </a:xfrm>
          <a:prstGeom prst="straightConnector1">
            <a:avLst/>
          </a:prstGeom>
          <a:ln w="28575">
            <a:solidFill>
              <a:srgbClr val="8367B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0" name="直接箭头连接符 579">
            <a:extLst>
              <a:ext uri="{FF2B5EF4-FFF2-40B4-BE49-F238E27FC236}">
                <a16:creationId xmlns:a16="http://schemas.microsoft.com/office/drawing/2014/main" id="{3E003BA3-BD04-C715-7C65-E26474B805FB}"/>
              </a:ext>
            </a:extLst>
          </p:cNvPr>
          <p:cNvCxnSpPr>
            <a:cxnSpLocks/>
            <a:stCxn id="599" idx="2"/>
            <a:endCxn id="645" idx="0"/>
          </p:cNvCxnSpPr>
          <p:nvPr/>
        </p:nvCxnSpPr>
        <p:spPr>
          <a:xfrm flipH="1">
            <a:off x="7052820" y="2630479"/>
            <a:ext cx="1966" cy="673060"/>
          </a:xfrm>
          <a:prstGeom prst="straightConnector1">
            <a:avLst/>
          </a:prstGeom>
          <a:ln w="28575">
            <a:solidFill>
              <a:srgbClr val="8367B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1" name="箭头: 右 580">
            <a:extLst>
              <a:ext uri="{FF2B5EF4-FFF2-40B4-BE49-F238E27FC236}">
                <a16:creationId xmlns:a16="http://schemas.microsoft.com/office/drawing/2014/main" id="{C11D5D0A-CAA8-8E34-D4B0-0B6CF2733566}"/>
              </a:ext>
            </a:extLst>
          </p:cNvPr>
          <p:cNvSpPr/>
          <p:nvPr/>
        </p:nvSpPr>
        <p:spPr>
          <a:xfrm>
            <a:off x="6232281" y="5342236"/>
            <a:ext cx="692656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cxnSp>
        <p:nvCxnSpPr>
          <p:cNvPr id="582" name="直接箭头连接符 581">
            <a:extLst>
              <a:ext uri="{FF2B5EF4-FFF2-40B4-BE49-F238E27FC236}">
                <a16:creationId xmlns:a16="http://schemas.microsoft.com/office/drawing/2014/main" id="{61B2D871-FD65-173C-BD7B-3486EBCEA46C}"/>
              </a:ext>
            </a:extLst>
          </p:cNvPr>
          <p:cNvCxnSpPr>
            <a:cxnSpLocks/>
            <a:stCxn id="620" idx="2"/>
            <a:endCxn id="629" idx="1"/>
          </p:cNvCxnSpPr>
          <p:nvPr/>
        </p:nvCxnSpPr>
        <p:spPr>
          <a:xfrm>
            <a:off x="3925207" y="2499023"/>
            <a:ext cx="905047" cy="309485"/>
          </a:xfrm>
          <a:prstGeom prst="straightConnector1">
            <a:avLst/>
          </a:prstGeom>
          <a:ln w="28575">
            <a:solidFill>
              <a:srgbClr val="CC44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3" name="直接箭头连接符 582">
            <a:extLst>
              <a:ext uri="{FF2B5EF4-FFF2-40B4-BE49-F238E27FC236}">
                <a16:creationId xmlns:a16="http://schemas.microsoft.com/office/drawing/2014/main" id="{113E294C-F157-1349-DF02-1B0E4F7E9909}"/>
              </a:ext>
            </a:extLst>
          </p:cNvPr>
          <p:cNvCxnSpPr>
            <a:cxnSpLocks/>
            <a:stCxn id="620" idx="2"/>
            <a:endCxn id="625" idx="1"/>
          </p:cNvCxnSpPr>
          <p:nvPr/>
        </p:nvCxnSpPr>
        <p:spPr>
          <a:xfrm flipV="1">
            <a:off x="3925211" y="2451375"/>
            <a:ext cx="905572" cy="47647"/>
          </a:xfrm>
          <a:prstGeom prst="straightConnector1">
            <a:avLst/>
          </a:prstGeom>
          <a:ln w="28575">
            <a:solidFill>
              <a:srgbClr val="CC44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4" name="直接箭头连接符 583">
            <a:extLst>
              <a:ext uri="{FF2B5EF4-FFF2-40B4-BE49-F238E27FC236}">
                <a16:creationId xmlns:a16="http://schemas.microsoft.com/office/drawing/2014/main" id="{A11C71CA-373E-0842-9AB6-83AF790D8534}"/>
              </a:ext>
            </a:extLst>
          </p:cNvPr>
          <p:cNvCxnSpPr>
            <a:cxnSpLocks/>
            <a:stCxn id="646" idx="2"/>
            <a:endCxn id="595" idx="1"/>
          </p:cNvCxnSpPr>
          <p:nvPr/>
        </p:nvCxnSpPr>
        <p:spPr>
          <a:xfrm flipV="1">
            <a:off x="3915319" y="4063087"/>
            <a:ext cx="913408" cy="29017"/>
          </a:xfrm>
          <a:prstGeom prst="straightConnector1">
            <a:avLst/>
          </a:prstGeom>
          <a:ln w="28575">
            <a:solidFill>
              <a:srgbClr val="6188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5" name="直接箭头连接符 584">
            <a:extLst>
              <a:ext uri="{FF2B5EF4-FFF2-40B4-BE49-F238E27FC236}">
                <a16:creationId xmlns:a16="http://schemas.microsoft.com/office/drawing/2014/main" id="{0A6D2EC7-A329-C0E8-DBB5-38779985C6FC}"/>
              </a:ext>
            </a:extLst>
          </p:cNvPr>
          <p:cNvCxnSpPr>
            <a:cxnSpLocks/>
            <a:stCxn id="646" idx="2"/>
            <a:endCxn id="615" idx="1"/>
          </p:cNvCxnSpPr>
          <p:nvPr/>
        </p:nvCxnSpPr>
        <p:spPr>
          <a:xfrm>
            <a:off x="3915321" y="4092108"/>
            <a:ext cx="915615" cy="328300"/>
          </a:xfrm>
          <a:prstGeom prst="straightConnector1">
            <a:avLst/>
          </a:prstGeom>
          <a:ln w="28575">
            <a:solidFill>
              <a:srgbClr val="6188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6" name="箭头: 右 585">
            <a:extLst>
              <a:ext uri="{FF2B5EF4-FFF2-40B4-BE49-F238E27FC236}">
                <a16:creationId xmlns:a16="http://schemas.microsoft.com/office/drawing/2014/main" id="{2074388E-256F-ADD5-60F3-1C51ACA9AF90}"/>
              </a:ext>
            </a:extLst>
          </p:cNvPr>
          <p:cNvSpPr/>
          <p:nvPr/>
        </p:nvSpPr>
        <p:spPr>
          <a:xfrm>
            <a:off x="7585744" y="5348631"/>
            <a:ext cx="407967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587" name="箭头: 右 586">
            <a:extLst>
              <a:ext uri="{FF2B5EF4-FFF2-40B4-BE49-F238E27FC236}">
                <a16:creationId xmlns:a16="http://schemas.microsoft.com/office/drawing/2014/main" id="{510345BD-264D-2F1E-C894-D6699B39BA11}"/>
              </a:ext>
            </a:extLst>
          </p:cNvPr>
          <p:cNvSpPr/>
          <p:nvPr/>
        </p:nvSpPr>
        <p:spPr>
          <a:xfrm>
            <a:off x="7584983" y="6153387"/>
            <a:ext cx="407967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cxnSp>
        <p:nvCxnSpPr>
          <p:cNvPr id="589" name="直接连接符 588">
            <a:extLst>
              <a:ext uri="{FF2B5EF4-FFF2-40B4-BE49-F238E27FC236}">
                <a16:creationId xmlns:a16="http://schemas.microsoft.com/office/drawing/2014/main" id="{797E6DF8-E999-45F2-696B-EF659FC9CEBB}"/>
              </a:ext>
            </a:extLst>
          </p:cNvPr>
          <p:cNvCxnSpPr>
            <a:cxnSpLocks/>
          </p:cNvCxnSpPr>
          <p:nvPr/>
        </p:nvCxnSpPr>
        <p:spPr>
          <a:xfrm flipV="1">
            <a:off x="6148495" y="4572003"/>
            <a:ext cx="2558305" cy="652699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7" name="组合 646">
            <a:extLst>
              <a:ext uri="{FF2B5EF4-FFF2-40B4-BE49-F238E27FC236}">
                <a16:creationId xmlns:a16="http://schemas.microsoft.com/office/drawing/2014/main" id="{E4E11778-709C-6783-FC85-B53DF9DD20B9}"/>
              </a:ext>
            </a:extLst>
          </p:cNvPr>
          <p:cNvGrpSpPr/>
          <p:nvPr/>
        </p:nvGrpSpPr>
        <p:grpSpPr>
          <a:xfrm>
            <a:off x="4828728" y="3927642"/>
            <a:ext cx="779955" cy="270894"/>
            <a:chOff x="4828728" y="3927642"/>
            <a:chExt cx="779955" cy="270894"/>
          </a:xfrm>
        </p:grpSpPr>
        <p:sp>
          <p:nvSpPr>
            <p:cNvPr id="592" name="矩形 591">
              <a:extLst>
                <a:ext uri="{FF2B5EF4-FFF2-40B4-BE49-F238E27FC236}">
                  <a16:creationId xmlns:a16="http://schemas.microsoft.com/office/drawing/2014/main" id="{1A8C3FCE-ECF6-1E98-7ADC-12FBFDC850F9}"/>
                </a:ext>
              </a:extLst>
            </p:cNvPr>
            <p:cNvSpPr/>
            <p:nvPr/>
          </p:nvSpPr>
          <p:spPr>
            <a:xfrm>
              <a:off x="4833158" y="3932729"/>
              <a:ext cx="256623" cy="256623"/>
            </a:xfrm>
            <a:prstGeom prst="rect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3" name="矩形 592">
              <a:extLst>
                <a:ext uri="{FF2B5EF4-FFF2-40B4-BE49-F238E27FC236}">
                  <a16:creationId xmlns:a16="http://schemas.microsoft.com/office/drawing/2014/main" id="{2C9407EF-49BA-183E-F2E0-5BFF855BB46A}"/>
                </a:ext>
              </a:extLst>
            </p:cNvPr>
            <p:cNvSpPr/>
            <p:nvPr/>
          </p:nvSpPr>
          <p:spPr>
            <a:xfrm>
              <a:off x="5089006" y="3933866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4" name="矩形 593">
              <a:extLst>
                <a:ext uri="{FF2B5EF4-FFF2-40B4-BE49-F238E27FC236}">
                  <a16:creationId xmlns:a16="http://schemas.microsoft.com/office/drawing/2014/main" id="{F3BD1EB6-2576-C79D-0353-C56565D2E6A7}"/>
                </a:ext>
              </a:extLst>
            </p:cNvPr>
            <p:cNvSpPr/>
            <p:nvPr/>
          </p:nvSpPr>
          <p:spPr>
            <a:xfrm>
              <a:off x="5345061" y="3934142"/>
              <a:ext cx="256623" cy="255209"/>
            </a:xfrm>
            <a:prstGeom prst="rect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5" name="矩形 594">
              <a:extLst>
                <a:ext uri="{FF2B5EF4-FFF2-40B4-BE49-F238E27FC236}">
                  <a16:creationId xmlns:a16="http://schemas.microsoft.com/office/drawing/2014/main" id="{1224711A-CF9A-75A2-3A46-9080E0C4E464}"/>
                </a:ext>
              </a:extLst>
            </p:cNvPr>
            <p:cNvSpPr/>
            <p:nvPr/>
          </p:nvSpPr>
          <p:spPr>
            <a:xfrm>
              <a:off x="4828728" y="3927642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grpSp>
        <p:nvGrpSpPr>
          <p:cNvPr id="651" name="组合 650">
            <a:extLst>
              <a:ext uri="{FF2B5EF4-FFF2-40B4-BE49-F238E27FC236}">
                <a16:creationId xmlns:a16="http://schemas.microsoft.com/office/drawing/2014/main" id="{CBDD51D1-B133-1D31-257F-3EA0FC361FE1}"/>
              </a:ext>
            </a:extLst>
          </p:cNvPr>
          <p:cNvGrpSpPr/>
          <p:nvPr/>
        </p:nvGrpSpPr>
        <p:grpSpPr>
          <a:xfrm>
            <a:off x="6664809" y="2359585"/>
            <a:ext cx="779955" cy="270894"/>
            <a:chOff x="6664809" y="2359585"/>
            <a:chExt cx="779955" cy="270894"/>
          </a:xfrm>
        </p:grpSpPr>
        <p:sp>
          <p:nvSpPr>
            <p:cNvPr id="596" name="矩形 595">
              <a:extLst>
                <a:ext uri="{FF2B5EF4-FFF2-40B4-BE49-F238E27FC236}">
                  <a16:creationId xmlns:a16="http://schemas.microsoft.com/office/drawing/2014/main" id="{9259F7CC-65E2-F5E6-1F0C-B33F9F1A6A3D}"/>
                </a:ext>
              </a:extLst>
            </p:cNvPr>
            <p:cNvSpPr/>
            <p:nvPr/>
          </p:nvSpPr>
          <p:spPr>
            <a:xfrm>
              <a:off x="6669242" y="2364669"/>
              <a:ext cx="256623" cy="256623"/>
            </a:xfrm>
            <a:prstGeom prst="rect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7" name="矩形 596">
              <a:extLst>
                <a:ext uri="{FF2B5EF4-FFF2-40B4-BE49-F238E27FC236}">
                  <a16:creationId xmlns:a16="http://schemas.microsoft.com/office/drawing/2014/main" id="{3EA5D97C-FEAC-3BD1-8ACE-D6240A9072E2}"/>
                </a:ext>
              </a:extLst>
            </p:cNvPr>
            <p:cNvSpPr/>
            <p:nvPr/>
          </p:nvSpPr>
          <p:spPr>
            <a:xfrm>
              <a:off x="6925090" y="2365806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8" name="矩形 597">
              <a:extLst>
                <a:ext uri="{FF2B5EF4-FFF2-40B4-BE49-F238E27FC236}">
                  <a16:creationId xmlns:a16="http://schemas.microsoft.com/office/drawing/2014/main" id="{F0FC9EB7-134B-993C-A791-D54CC52CF218}"/>
                </a:ext>
              </a:extLst>
            </p:cNvPr>
            <p:cNvSpPr/>
            <p:nvPr/>
          </p:nvSpPr>
          <p:spPr>
            <a:xfrm>
              <a:off x="7181144" y="2366082"/>
              <a:ext cx="256623" cy="255209"/>
            </a:xfrm>
            <a:prstGeom prst="rect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599" name="矩形 598">
              <a:extLst>
                <a:ext uri="{FF2B5EF4-FFF2-40B4-BE49-F238E27FC236}">
                  <a16:creationId xmlns:a16="http://schemas.microsoft.com/office/drawing/2014/main" id="{9CF9F94E-792A-8CE7-D046-78904B5399A9}"/>
                </a:ext>
              </a:extLst>
            </p:cNvPr>
            <p:cNvSpPr/>
            <p:nvPr/>
          </p:nvSpPr>
          <p:spPr>
            <a:xfrm>
              <a:off x="6664809" y="2359585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sp>
        <p:nvSpPr>
          <p:cNvPr id="600" name="箭头: 右 599">
            <a:extLst>
              <a:ext uri="{FF2B5EF4-FFF2-40B4-BE49-F238E27FC236}">
                <a16:creationId xmlns:a16="http://schemas.microsoft.com/office/drawing/2014/main" id="{2984C73B-5B24-A654-0C87-E844F3BAC872}"/>
              </a:ext>
            </a:extLst>
          </p:cNvPr>
          <p:cNvSpPr/>
          <p:nvPr/>
        </p:nvSpPr>
        <p:spPr>
          <a:xfrm>
            <a:off x="2666916" y="2671284"/>
            <a:ext cx="634526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601" name="箭头: 右 600">
            <a:extLst>
              <a:ext uri="{FF2B5EF4-FFF2-40B4-BE49-F238E27FC236}">
                <a16:creationId xmlns:a16="http://schemas.microsoft.com/office/drawing/2014/main" id="{B1B77047-5ED8-EC5D-C51C-767BAA864C06}"/>
              </a:ext>
            </a:extLst>
          </p:cNvPr>
          <p:cNvSpPr/>
          <p:nvPr/>
        </p:nvSpPr>
        <p:spPr>
          <a:xfrm>
            <a:off x="2666916" y="4312919"/>
            <a:ext cx="634526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602" name="箭头: 右 601">
            <a:extLst>
              <a:ext uri="{FF2B5EF4-FFF2-40B4-BE49-F238E27FC236}">
                <a16:creationId xmlns:a16="http://schemas.microsoft.com/office/drawing/2014/main" id="{D02F77F2-E07C-B511-A048-56534BA00061}"/>
              </a:ext>
            </a:extLst>
          </p:cNvPr>
          <p:cNvSpPr/>
          <p:nvPr/>
        </p:nvSpPr>
        <p:spPr>
          <a:xfrm>
            <a:off x="8387586" y="3386978"/>
            <a:ext cx="634526" cy="8107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603" name="文本框 602">
            <a:extLst>
              <a:ext uri="{FF2B5EF4-FFF2-40B4-BE49-F238E27FC236}">
                <a16:creationId xmlns:a16="http://schemas.microsoft.com/office/drawing/2014/main" id="{A7F497F6-F671-1CE4-6DD4-540F628750D1}"/>
              </a:ext>
            </a:extLst>
          </p:cNvPr>
          <p:cNvSpPr txBox="1"/>
          <p:nvPr/>
        </p:nvSpPr>
        <p:spPr>
          <a:xfrm>
            <a:off x="7089270" y="2797546"/>
            <a:ext cx="1021433" cy="365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75" dirty="0">
                <a:latin typeface="Arial" panose="020B0604020202020204" pitchFamily="34" charset="0"/>
                <a:cs typeface="Arial" panose="020B0604020202020204" pitchFamily="34" charset="0"/>
              </a:rPr>
              <a:t>Replace</a:t>
            </a:r>
            <a:endParaRPr lang="zh-CN" altLang="en-US" sz="177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" name="文本框 603">
            <a:extLst>
              <a:ext uri="{FF2B5EF4-FFF2-40B4-BE49-F238E27FC236}">
                <a16:creationId xmlns:a16="http://schemas.microsoft.com/office/drawing/2014/main" id="{BB2BAA37-47BF-E231-C1B2-35853EE12943}"/>
              </a:ext>
            </a:extLst>
          </p:cNvPr>
          <p:cNvSpPr txBox="1"/>
          <p:nvPr/>
        </p:nvSpPr>
        <p:spPr>
          <a:xfrm>
            <a:off x="7082197" y="3713970"/>
            <a:ext cx="1021433" cy="365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75" dirty="0">
                <a:latin typeface="Arial" panose="020B0604020202020204" pitchFamily="34" charset="0"/>
                <a:cs typeface="Arial" panose="020B0604020202020204" pitchFamily="34" charset="0"/>
              </a:rPr>
              <a:t>Replace</a:t>
            </a:r>
            <a:endParaRPr lang="zh-CN" altLang="en-US" sz="177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53" name="组合 652">
            <a:extLst>
              <a:ext uri="{FF2B5EF4-FFF2-40B4-BE49-F238E27FC236}">
                <a16:creationId xmlns:a16="http://schemas.microsoft.com/office/drawing/2014/main" id="{67235C6D-5F22-71C7-6B46-F31E49B221FA}"/>
              </a:ext>
            </a:extLst>
          </p:cNvPr>
          <p:cNvGrpSpPr/>
          <p:nvPr/>
        </p:nvGrpSpPr>
        <p:grpSpPr>
          <a:xfrm>
            <a:off x="3626255" y="3425840"/>
            <a:ext cx="3316005" cy="573801"/>
            <a:chOff x="3626255" y="3425840"/>
            <a:chExt cx="3316005" cy="573801"/>
          </a:xfrm>
        </p:grpSpPr>
        <p:cxnSp>
          <p:nvCxnSpPr>
            <p:cNvPr id="559" name="直接箭头连接符 558">
              <a:extLst>
                <a:ext uri="{FF2B5EF4-FFF2-40B4-BE49-F238E27FC236}">
                  <a16:creationId xmlns:a16="http://schemas.microsoft.com/office/drawing/2014/main" id="{D27DB660-17DA-A796-8671-0229B2C1D6FB}"/>
                </a:ext>
              </a:extLst>
            </p:cNvPr>
            <p:cNvCxnSpPr>
              <a:cxnSpLocks/>
              <a:endCxn id="557" idx="1"/>
            </p:cNvCxnSpPr>
            <p:nvPr/>
          </p:nvCxnSpPr>
          <p:spPr>
            <a:xfrm flipV="1">
              <a:off x="3626256" y="3425840"/>
              <a:ext cx="3316004" cy="23896"/>
            </a:xfrm>
            <a:prstGeom prst="straightConnector1">
              <a:avLst/>
            </a:prstGeom>
            <a:ln w="28575">
              <a:solidFill>
                <a:srgbClr val="73737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5" name="直接连接符 604">
              <a:extLst>
                <a:ext uri="{FF2B5EF4-FFF2-40B4-BE49-F238E27FC236}">
                  <a16:creationId xmlns:a16="http://schemas.microsoft.com/office/drawing/2014/main" id="{F6BFB98E-C270-34F6-5877-31364532A061}"/>
                </a:ext>
              </a:extLst>
            </p:cNvPr>
            <p:cNvCxnSpPr>
              <a:cxnSpLocks/>
            </p:cNvCxnSpPr>
            <p:nvPr/>
          </p:nvCxnSpPr>
          <p:spPr>
            <a:xfrm>
              <a:off x="3626255" y="3440170"/>
              <a:ext cx="0" cy="559471"/>
            </a:xfrm>
            <a:prstGeom prst="line">
              <a:avLst/>
            </a:prstGeom>
            <a:ln w="28575">
              <a:solidFill>
                <a:srgbClr val="7373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5" name="组合 654">
            <a:extLst>
              <a:ext uri="{FF2B5EF4-FFF2-40B4-BE49-F238E27FC236}">
                <a16:creationId xmlns:a16="http://schemas.microsoft.com/office/drawing/2014/main" id="{9D42ABF3-DF6A-5B0A-DDED-5DFEC639BB35}"/>
              </a:ext>
            </a:extLst>
          </p:cNvPr>
          <p:cNvGrpSpPr/>
          <p:nvPr/>
        </p:nvGrpSpPr>
        <p:grpSpPr>
          <a:xfrm>
            <a:off x="3992041" y="4963238"/>
            <a:ext cx="659045" cy="1759839"/>
            <a:chOff x="3992041" y="4963238"/>
            <a:chExt cx="659045" cy="1759839"/>
          </a:xfrm>
        </p:grpSpPr>
        <p:pic>
          <p:nvPicPr>
            <p:cNvPr id="567" name="图片 566">
              <a:extLst>
                <a:ext uri="{FF2B5EF4-FFF2-40B4-BE49-F238E27FC236}">
                  <a16:creationId xmlns:a16="http://schemas.microsoft.com/office/drawing/2014/main" id="{25AEC81B-F391-3355-099D-5698BFDAB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343284" y="6462880"/>
              <a:ext cx="307802" cy="256307"/>
            </a:xfrm>
            <a:prstGeom prst="rect">
              <a:avLst/>
            </a:prstGeom>
          </p:spPr>
        </p:pic>
        <p:pic>
          <p:nvPicPr>
            <p:cNvPr id="568" name="图片 567">
              <a:extLst>
                <a:ext uri="{FF2B5EF4-FFF2-40B4-BE49-F238E27FC236}">
                  <a16:creationId xmlns:a16="http://schemas.microsoft.com/office/drawing/2014/main" id="{710F3667-2CF1-D2AB-4A9E-A213B2D2D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92041" y="6443543"/>
              <a:ext cx="334949" cy="279534"/>
            </a:xfrm>
            <a:prstGeom prst="rect">
              <a:avLst/>
            </a:prstGeom>
          </p:spPr>
        </p:pic>
        <p:sp>
          <p:nvSpPr>
            <p:cNvPr id="588" name="矩形: 对角圆角 587">
              <a:extLst>
                <a:ext uri="{FF2B5EF4-FFF2-40B4-BE49-F238E27FC236}">
                  <a16:creationId xmlns:a16="http://schemas.microsoft.com/office/drawing/2014/main" id="{091EB294-C59D-C64D-DF2A-D533FA3D0D3F}"/>
                </a:ext>
              </a:extLst>
            </p:cNvPr>
            <p:cNvSpPr/>
            <p:nvPr/>
          </p:nvSpPr>
          <p:spPr>
            <a:xfrm flipH="1" flipV="1">
              <a:off x="4355642" y="5111828"/>
              <a:ext cx="256623" cy="125185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FAAD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10"/>
            </a:p>
          </p:txBody>
        </p:sp>
        <p:sp>
          <p:nvSpPr>
            <p:cNvPr id="607" name="矩形: 对角圆角 606">
              <a:extLst>
                <a:ext uri="{FF2B5EF4-FFF2-40B4-BE49-F238E27FC236}">
                  <a16:creationId xmlns:a16="http://schemas.microsoft.com/office/drawing/2014/main" id="{F90FF735-203E-F7FD-C5E2-7FAFE6FCC1C6}"/>
                </a:ext>
              </a:extLst>
            </p:cNvPr>
            <p:cNvSpPr/>
            <p:nvPr/>
          </p:nvSpPr>
          <p:spPr>
            <a:xfrm flipH="1" flipV="1">
              <a:off x="4026253" y="4963238"/>
              <a:ext cx="256623" cy="150212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FAAD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10"/>
            </a:p>
          </p:txBody>
        </p:sp>
      </p:grpSp>
      <p:grpSp>
        <p:nvGrpSpPr>
          <p:cNvPr id="656" name="组合 655">
            <a:extLst>
              <a:ext uri="{FF2B5EF4-FFF2-40B4-BE49-F238E27FC236}">
                <a16:creationId xmlns:a16="http://schemas.microsoft.com/office/drawing/2014/main" id="{7DAE54DA-4B17-739A-58B7-88C0D1A0F248}"/>
              </a:ext>
            </a:extLst>
          </p:cNvPr>
          <p:cNvGrpSpPr/>
          <p:nvPr/>
        </p:nvGrpSpPr>
        <p:grpSpPr>
          <a:xfrm>
            <a:off x="6901557" y="4947371"/>
            <a:ext cx="727668" cy="1783067"/>
            <a:chOff x="6901557" y="4947371"/>
            <a:chExt cx="727668" cy="1783067"/>
          </a:xfrm>
        </p:grpSpPr>
        <p:sp>
          <p:nvSpPr>
            <p:cNvPr id="569" name="矩形: 对角圆角 568">
              <a:extLst>
                <a:ext uri="{FF2B5EF4-FFF2-40B4-BE49-F238E27FC236}">
                  <a16:creationId xmlns:a16="http://schemas.microsoft.com/office/drawing/2014/main" id="{00866D1D-DCE0-514D-4388-CC22A0466506}"/>
                </a:ext>
              </a:extLst>
            </p:cNvPr>
            <p:cNvSpPr/>
            <p:nvPr/>
          </p:nvSpPr>
          <p:spPr>
            <a:xfrm flipH="1" flipV="1">
              <a:off x="7319108" y="4947371"/>
              <a:ext cx="256623" cy="150212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3D6CC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10"/>
            </a:p>
          </p:txBody>
        </p:sp>
        <p:sp>
          <p:nvSpPr>
            <p:cNvPr id="570" name="矩形: 对角圆角 569">
              <a:extLst>
                <a:ext uri="{FF2B5EF4-FFF2-40B4-BE49-F238E27FC236}">
                  <a16:creationId xmlns:a16="http://schemas.microsoft.com/office/drawing/2014/main" id="{784CED1D-FE8D-56C8-BF6E-7180E02C5448}"/>
                </a:ext>
              </a:extLst>
            </p:cNvPr>
            <p:cNvSpPr/>
            <p:nvPr/>
          </p:nvSpPr>
          <p:spPr>
            <a:xfrm flipH="1" flipV="1">
              <a:off x="6993705" y="5111828"/>
              <a:ext cx="256623" cy="125185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3D6CC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10"/>
            </a:p>
          </p:txBody>
        </p:sp>
        <p:pic>
          <p:nvPicPr>
            <p:cNvPr id="606" name="图片 605">
              <a:extLst>
                <a:ext uri="{FF2B5EF4-FFF2-40B4-BE49-F238E27FC236}">
                  <a16:creationId xmlns:a16="http://schemas.microsoft.com/office/drawing/2014/main" id="{35789496-3859-61D9-5943-3ECAE7268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265954" y="6456920"/>
              <a:ext cx="363271" cy="264757"/>
            </a:xfrm>
            <a:prstGeom prst="rect">
              <a:avLst/>
            </a:prstGeom>
          </p:spPr>
        </p:pic>
        <p:pic>
          <p:nvPicPr>
            <p:cNvPr id="608" name="图片 607">
              <a:extLst>
                <a:ext uri="{FF2B5EF4-FFF2-40B4-BE49-F238E27FC236}">
                  <a16:creationId xmlns:a16="http://schemas.microsoft.com/office/drawing/2014/main" id="{CBDA27BF-4446-9B4F-B162-4A04D6F08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901557" y="6445978"/>
              <a:ext cx="350957" cy="284460"/>
            </a:xfrm>
            <a:prstGeom prst="rect">
              <a:avLst/>
            </a:prstGeom>
          </p:spPr>
        </p:pic>
      </p:grpSp>
      <p:pic>
        <p:nvPicPr>
          <p:cNvPr id="609" name="图片 608">
            <a:extLst>
              <a:ext uri="{FF2B5EF4-FFF2-40B4-BE49-F238E27FC236}">
                <a16:creationId xmlns:a16="http://schemas.microsoft.com/office/drawing/2014/main" id="{485FEEA8-8074-2BBD-6F66-EA0809DA0F6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76631" y="2876408"/>
            <a:ext cx="395993" cy="335430"/>
          </a:xfrm>
          <a:prstGeom prst="rect">
            <a:avLst/>
          </a:prstGeom>
        </p:spPr>
      </p:pic>
      <p:pic>
        <p:nvPicPr>
          <p:cNvPr id="610" name="图片 609">
            <a:extLst>
              <a:ext uri="{FF2B5EF4-FFF2-40B4-BE49-F238E27FC236}">
                <a16:creationId xmlns:a16="http://schemas.microsoft.com/office/drawing/2014/main" id="{2513C195-5C0B-26EA-4732-3FEFF6A7BAD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689591" y="4408638"/>
            <a:ext cx="745505" cy="383622"/>
          </a:xfrm>
          <a:prstGeom prst="rect">
            <a:avLst/>
          </a:prstGeom>
        </p:spPr>
      </p:pic>
      <p:pic>
        <p:nvPicPr>
          <p:cNvPr id="611" name="图片 610">
            <a:extLst>
              <a:ext uri="{FF2B5EF4-FFF2-40B4-BE49-F238E27FC236}">
                <a16:creationId xmlns:a16="http://schemas.microsoft.com/office/drawing/2014/main" id="{3114413C-AF33-4D3F-A841-3B31B917DD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87885" y="4553971"/>
            <a:ext cx="658551" cy="315849"/>
          </a:xfrm>
          <a:prstGeom prst="rect">
            <a:avLst/>
          </a:prstGeom>
        </p:spPr>
      </p:pic>
      <p:grpSp>
        <p:nvGrpSpPr>
          <p:cNvPr id="648" name="组合 647">
            <a:extLst>
              <a:ext uri="{FF2B5EF4-FFF2-40B4-BE49-F238E27FC236}">
                <a16:creationId xmlns:a16="http://schemas.microsoft.com/office/drawing/2014/main" id="{C41EAE9E-635D-BBAC-317D-9532455E6015}"/>
              </a:ext>
            </a:extLst>
          </p:cNvPr>
          <p:cNvGrpSpPr/>
          <p:nvPr/>
        </p:nvGrpSpPr>
        <p:grpSpPr>
          <a:xfrm>
            <a:off x="4830935" y="4284960"/>
            <a:ext cx="779955" cy="270894"/>
            <a:chOff x="4830935" y="4284960"/>
            <a:chExt cx="779955" cy="270894"/>
          </a:xfrm>
        </p:grpSpPr>
        <p:sp>
          <p:nvSpPr>
            <p:cNvPr id="612" name="矩形 611">
              <a:extLst>
                <a:ext uri="{FF2B5EF4-FFF2-40B4-BE49-F238E27FC236}">
                  <a16:creationId xmlns:a16="http://schemas.microsoft.com/office/drawing/2014/main" id="{F613B555-40F1-CB76-57B1-2EDA1D80EAE6}"/>
                </a:ext>
              </a:extLst>
            </p:cNvPr>
            <p:cNvSpPr/>
            <p:nvPr/>
          </p:nvSpPr>
          <p:spPr>
            <a:xfrm>
              <a:off x="4835367" y="4290043"/>
              <a:ext cx="256623" cy="256623"/>
            </a:xfrm>
            <a:prstGeom prst="rect">
              <a:avLst/>
            </a:prstGeom>
            <a:solidFill>
              <a:srgbClr val="FBB1AB"/>
            </a:solidFill>
            <a:ln>
              <a:solidFill>
                <a:srgbClr val="E9AD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3" name="矩形 612">
              <a:extLst>
                <a:ext uri="{FF2B5EF4-FFF2-40B4-BE49-F238E27FC236}">
                  <a16:creationId xmlns:a16="http://schemas.microsoft.com/office/drawing/2014/main" id="{62D27A66-C5C1-FF3E-4DF7-6C53FA4A7EFE}"/>
                </a:ext>
              </a:extLst>
            </p:cNvPr>
            <p:cNvSpPr/>
            <p:nvPr/>
          </p:nvSpPr>
          <p:spPr>
            <a:xfrm>
              <a:off x="5091214" y="4291180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4" name="矩形 613">
              <a:extLst>
                <a:ext uri="{FF2B5EF4-FFF2-40B4-BE49-F238E27FC236}">
                  <a16:creationId xmlns:a16="http://schemas.microsoft.com/office/drawing/2014/main" id="{0CC08900-C12B-662E-CB13-ACCB14C3B71D}"/>
                </a:ext>
              </a:extLst>
            </p:cNvPr>
            <p:cNvSpPr/>
            <p:nvPr/>
          </p:nvSpPr>
          <p:spPr>
            <a:xfrm>
              <a:off x="5347269" y="4298393"/>
              <a:ext cx="256623" cy="255209"/>
            </a:xfrm>
            <a:prstGeom prst="rect">
              <a:avLst/>
            </a:prstGeom>
            <a:solidFill>
              <a:srgbClr val="F8CBAD"/>
            </a:solidFill>
            <a:ln>
              <a:solidFill>
                <a:srgbClr val="F8CB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5" name="矩形 614">
              <a:extLst>
                <a:ext uri="{FF2B5EF4-FFF2-40B4-BE49-F238E27FC236}">
                  <a16:creationId xmlns:a16="http://schemas.microsoft.com/office/drawing/2014/main" id="{D9CAAA4C-C1BE-8834-D830-1B82B4D8717D}"/>
                </a:ext>
              </a:extLst>
            </p:cNvPr>
            <p:cNvSpPr/>
            <p:nvPr/>
          </p:nvSpPr>
          <p:spPr>
            <a:xfrm>
              <a:off x="4830935" y="4284960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grpSp>
        <p:nvGrpSpPr>
          <p:cNvPr id="652" name="组合 651">
            <a:extLst>
              <a:ext uri="{FF2B5EF4-FFF2-40B4-BE49-F238E27FC236}">
                <a16:creationId xmlns:a16="http://schemas.microsoft.com/office/drawing/2014/main" id="{51B0E523-E3A8-F3E5-6AA7-58C921B93DF5}"/>
              </a:ext>
            </a:extLst>
          </p:cNvPr>
          <p:cNvGrpSpPr/>
          <p:nvPr/>
        </p:nvGrpSpPr>
        <p:grpSpPr>
          <a:xfrm>
            <a:off x="6662715" y="4153310"/>
            <a:ext cx="779955" cy="270894"/>
            <a:chOff x="6662715" y="4153310"/>
            <a:chExt cx="779955" cy="270894"/>
          </a:xfrm>
        </p:grpSpPr>
        <p:sp>
          <p:nvSpPr>
            <p:cNvPr id="616" name="矩形 615">
              <a:extLst>
                <a:ext uri="{FF2B5EF4-FFF2-40B4-BE49-F238E27FC236}">
                  <a16:creationId xmlns:a16="http://schemas.microsoft.com/office/drawing/2014/main" id="{6F8C8C26-2883-DADC-12BB-A4F4D25E53A9}"/>
                </a:ext>
              </a:extLst>
            </p:cNvPr>
            <p:cNvSpPr/>
            <p:nvPr/>
          </p:nvSpPr>
          <p:spPr>
            <a:xfrm>
              <a:off x="6667146" y="4158394"/>
              <a:ext cx="256623" cy="256623"/>
            </a:xfrm>
            <a:prstGeom prst="rect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7" name="矩形 616">
              <a:extLst>
                <a:ext uri="{FF2B5EF4-FFF2-40B4-BE49-F238E27FC236}">
                  <a16:creationId xmlns:a16="http://schemas.microsoft.com/office/drawing/2014/main" id="{D1F918DB-8B4E-F2F2-0ED3-1A4257D743DF}"/>
                </a:ext>
              </a:extLst>
            </p:cNvPr>
            <p:cNvSpPr/>
            <p:nvPr/>
          </p:nvSpPr>
          <p:spPr>
            <a:xfrm>
              <a:off x="6922995" y="4159531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8" name="矩形 617">
              <a:extLst>
                <a:ext uri="{FF2B5EF4-FFF2-40B4-BE49-F238E27FC236}">
                  <a16:creationId xmlns:a16="http://schemas.microsoft.com/office/drawing/2014/main" id="{9A606AF1-B749-C217-02A4-44726DBAC0A8}"/>
                </a:ext>
              </a:extLst>
            </p:cNvPr>
            <p:cNvSpPr/>
            <p:nvPr/>
          </p:nvSpPr>
          <p:spPr>
            <a:xfrm>
              <a:off x="7179048" y="4159808"/>
              <a:ext cx="256623" cy="255209"/>
            </a:xfrm>
            <a:prstGeom prst="rect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19" name="矩形 618">
              <a:extLst>
                <a:ext uri="{FF2B5EF4-FFF2-40B4-BE49-F238E27FC236}">
                  <a16:creationId xmlns:a16="http://schemas.microsoft.com/office/drawing/2014/main" id="{F5D2EA1A-79DB-0485-3E9B-676913187200}"/>
                </a:ext>
              </a:extLst>
            </p:cNvPr>
            <p:cNvSpPr/>
            <p:nvPr/>
          </p:nvSpPr>
          <p:spPr>
            <a:xfrm>
              <a:off x="6662715" y="4153310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sp>
        <p:nvSpPr>
          <p:cNvPr id="620" name="平行四边形 619">
            <a:extLst>
              <a:ext uri="{FF2B5EF4-FFF2-40B4-BE49-F238E27FC236}">
                <a16:creationId xmlns:a16="http://schemas.microsoft.com/office/drawing/2014/main" id="{D0780EC3-9800-4596-0B17-3962B30B41D3}"/>
              </a:ext>
            </a:extLst>
          </p:cNvPr>
          <p:cNvSpPr/>
          <p:nvPr/>
        </p:nvSpPr>
        <p:spPr>
          <a:xfrm rot="9113858" flipH="1" flipV="1">
            <a:off x="3224974" y="2400814"/>
            <a:ext cx="867417" cy="481071"/>
          </a:xfrm>
          <a:prstGeom prst="parallelogram">
            <a:avLst>
              <a:gd name="adj" fmla="val 54694"/>
            </a:avLst>
          </a:prstGeom>
          <a:solidFill>
            <a:srgbClr val="DF8ABD"/>
          </a:solidFill>
          <a:ln w="28575">
            <a:solidFill>
              <a:srgbClr val="D35F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 dirty="0"/>
          </a:p>
        </p:txBody>
      </p:sp>
      <p:pic>
        <p:nvPicPr>
          <p:cNvPr id="621" name="图片 620">
            <a:extLst>
              <a:ext uri="{FF2B5EF4-FFF2-40B4-BE49-F238E27FC236}">
                <a16:creationId xmlns:a16="http://schemas.microsoft.com/office/drawing/2014/main" id="{15050707-A7AE-CC29-EE37-590D2FF7F4D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60109" y="2919555"/>
            <a:ext cx="704898" cy="405456"/>
          </a:xfrm>
          <a:prstGeom prst="rect">
            <a:avLst/>
          </a:prstGeom>
        </p:spPr>
      </p:pic>
      <p:grpSp>
        <p:nvGrpSpPr>
          <p:cNvPr id="650" name="组合 649">
            <a:extLst>
              <a:ext uri="{FF2B5EF4-FFF2-40B4-BE49-F238E27FC236}">
                <a16:creationId xmlns:a16="http://schemas.microsoft.com/office/drawing/2014/main" id="{7EAC41EA-B0B3-B456-7CBC-FD07C91A8E98}"/>
              </a:ext>
            </a:extLst>
          </p:cNvPr>
          <p:cNvGrpSpPr/>
          <p:nvPr/>
        </p:nvGrpSpPr>
        <p:grpSpPr>
          <a:xfrm>
            <a:off x="4830779" y="2315930"/>
            <a:ext cx="779955" cy="270894"/>
            <a:chOff x="4830779" y="2315930"/>
            <a:chExt cx="779955" cy="270894"/>
          </a:xfrm>
        </p:grpSpPr>
        <p:sp>
          <p:nvSpPr>
            <p:cNvPr id="622" name="矩形 621">
              <a:extLst>
                <a:ext uri="{FF2B5EF4-FFF2-40B4-BE49-F238E27FC236}">
                  <a16:creationId xmlns:a16="http://schemas.microsoft.com/office/drawing/2014/main" id="{EC33E91A-37D8-EAC0-23B8-2EA9D8118189}"/>
                </a:ext>
              </a:extLst>
            </p:cNvPr>
            <p:cNvSpPr/>
            <p:nvPr/>
          </p:nvSpPr>
          <p:spPr>
            <a:xfrm>
              <a:off x="4835213" y="2321014"/>
              <a:ext cx="256623" cy="256623"/>
            </a:xfrm>
            <a:prstGeom prst="rect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3" name="矩形 622">
              <a:extLst>
                <a:ext uri="{FF2B5EF4-FFF2-40B4-BE49-F238E27FC236}">
                  <a16:creationId xmlns:a16="http://schemas.microsoft.com/office/drawing/2014/main" id="{DD4BC88F-1A18-0319-A1B6-E20AC519F00B}"/>
                </a:ext>
              </a:extLst>
            </p:cNvPr>
            <p:cNvSpPr/>
            <p:nvPr/>
          </p:nvSpPr>
          <p:spPr>
            <a:xfrm>
              <a:off x="5091058" y="2322150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4" name="矩形 623">
              <a:extLst>
                <a:ext uri="{FF2B5EF4-FFF2-40B4-BE49-F238E27FC236}">
                  <a16:creationId xmlns:a16="http://schemas.microsoft.com/office/drawing/2014/main" id="{F58DBE37-4F5F-2F2E-F868-A9A32F692B2C}"/>
                </a:ext>
              </a:extLst>
            </p:cNvPr>
            <p:cNvSpPr/>
            <p:nvPr/>
          </p:nvSpPr>
          <p:spPr>
            <a:xfrm>
              <a:off x="5347115" y="2322427"/>
              <a:ext cx="256623" cy="255209"/>
            </a:xfrm>
            <a:prstGeom prst="rect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5" name="矩形 624">
              <a:extLst>
                <a:ext uri="{FF2B5EF4-FFF2-40B4-BE49-F238E27FC236}">
                  <a16:creationId xmlns:a16="http://schemas.microsoft.com/office/drawing/2014/main" id="{BA6868FE-02C8-D399-E852-9CEFCC2B40E5}"/>
                </a:ext>
              </a:extLst>
            </p:cNvPr>
            <p:cNvSpPr/>
            <p:nvPr/>
          </p:nvSpPr>
          <p:spPr>
            <a:xfrm>
              <a:off x="4830779" y="2315930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8CC126D3-3F12-3E91-270E-76D436D77487}"/>
              </a:ext>
            </a:extLst>
          </p:cNvPr>
          <p:cNvGrpSpPr/>
          <p:nvPr/>
        </p:nvGrpSpPr>
        <p:grpSpPr>
          <a:xfrm>
            <a:off x="4830255" y="2673063"/>
            <a:ext cx="779955" cy="270894"/>
            <a:chOff x="4830255" y="2673063"/>
            <a:chExt cx="779955" cy="270894"/>
          </a:xfrm>
        </p:grpSpPr>
        <p:sp>
          <p:nvSpPr>
            <p:cNvPr id="626" name="矩形 625">
              <a:extLst>
                <a:ext uri="{FF2B5EF4-FFF2-40B4-BE49-F238E27FC236}">
                  <a16:creationId xmlns:a16="http://schemas.microsoft.com/office/drawing/2014/main" id="{7453BD58-87B8-F017-A29C-B31E990AF324}"/>
                </a:ext>
              </a:extLst>
            </p:cNvPr>
            <p:cNvSpPr/>
            <p:nvPr/>
          </p:nvSpPr>
          <p:spPr>
            <a:xfrm>
              <a:off x="4834689" y="2678148"/>
              <a:ext cx="256623" cy="256623"/>
            </a:xfrm>
            <a:prstGeom prst="rect">
              <a:avLst/>
            </a:prstGeom>
            <a:solidFill>
              <a:srgbClr val="FBB1AB"/>
            </a:solidFill>
            <a:ln>
              <a:solidFill>
                <a:srgbClr val="FBB1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7" name="矩形 626">
              <a:extLst>
                <a:ext uri="{FF2B5EF4-FFF2-40B4-BE49-F238E27FC236}">
                  <a16:creationId xmlns:a16="http://schemas.microsoft.com/office/drawing/2014/main" id="{9CAD3074-BA4F-AC3B-7713-C1C5340EE578}"/>
                </a:ext>
              </a:extLst>
            </p:cNvPr>
            <p:cNvSpPr/>
            <p:nvPr/>
          </p:nvSpPr>
          <p:spPr>
            <a:xfrm>
              <a:off x="5090536" y="2679284"/>
              <a:ext cx="256309" cy="256309"/>
            </a:xfrm>
            <a:prstGeom prst="rect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8" name="矩形 627">
              <a:extLst>
                <a:ext uri="{FF2B5EF4-FFF2-40B4-BE49-F238E27FC236}">
                  <a16:creationId xmlns:a16="http://schemas.microsoft.com/office/drawing/2014/main" id="{69F14648-DD24-3047-3896-1320C1E5E775}"/>
                </a:ext>
              </a:extLst>
            </p:cNvPr>
            <p:cNvSpPr/>
            <p:nvPr/>
          </p:nvSpPr>
          <p:spPr>
            <a:xfrm>
              <a:off x="5346592" y="2679562"/>
              <a:ext cx="256623" cy="255209"/>
            </a:xfrm>
            <a:prstGeom prst="rect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/>
            </a:p>
          </p:txBody>
        </p:sp>
        <p:sp>
          <p:nvSpPr>
            <p:cNvPr id="629" name="矩形 628">
              <a:extLst>
                <a:ext uri="{FF2B5EF4-FFF2-40B4-BE49-F238E27FC236}">
                  <a16:creationId xmlns:a16="http://schemas.microsoft.com/office/drawing/2014/main" id="{03C7270C-6169-89B3-F05C-48A430659FD7}"/>
                </a:ext>
              </a:extLst>
            </p:cNvPr>
            <p:cNvSpPr/>
            <p:nvPr/>
          </p:nvSpPr>
          <p:spPr>
            <a:xfrm>
              <a:off x="4830255" y="2673063"/>
              <a:ext cx="779955" cy="270894"/>
            </a:xfrm>
            <a:prstGeom prst="rect">
              <a:avLst/>
            </a:prstGeom>
            <a:noFill/>
            <a:ln w="28575">
              <a:solidFill>
                <a:srgbClr val="96AF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68"/>
            </a:p>
          </p:txBody>
        </p:sp>
      </p:grpSp>
      <p:pic>
        <p:nvPicPr>
          <p:cNvPr id="630" name="图片 629">
            <a:extLst>
              <a:ext uri="{FF2B5EF4-FFF2-40B4-BE49-F238E27FC236}">
                <a16:creationId xmlns:a16="http://schemas.microsoft.com/office/drawing/2014/main" id="{1E5E6D42-2A99-7A12-34F8-F12BB9342C8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973895" y="3622195"/>
            <a:ext cx="407181" cy="344888"/>
          </a:xfrm>
          <a:prstGeom prst="rect">
            <a:avLst/>
          </a:prstGeom>
        </p:spPr>
      </p:pic>
      <p:sp>
        <p:nvSpPr>
          <p:cNvPr id="631" name="平行四边形 630">
            <a:extLst>
              <a:ext uri="{FF2B5EF4-FFF2-40B4-BE49-F238E27FC236}">
                <a16:creationId xmlns:a16="http://schemas.microsoft.com/office/drawing/2014/main" id="{EC148061-A32A-8773-E256-B876FDF13B99}"/>
              </a:ext>
            </a:extLst>
          </p:cNvPr>
          <p:cNvSpPr/>
          <p:nvPr/>
        </p:nvSpPr>
        <p:spPr>
          <a:xfrm rot="9113858" flipH="1" flipV="1">
            <a:off x="7616488" y="3141710"/>
            <a:ext cx="867417" cy="481071"/>
          </a:xfrm>
          <a:prstGeom prst="parallelogram">
            <a:avLst>
              <a:gd name="adj" fmla="val 54694"/>
            </a:avLst>
          </a:prstGeom>
          <a:solidFill>
            <a:srgbClr val="B19FD0"/>
          </a:solidFill>
          <a:ln w="28575">
            <a:solidFill>
              <a:srgbClr val="9179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 dirty="0"/>
          </a:p>
        </p:txBody>
      </p:sp>
      <p:pic>
        <p:nvPicPr>
          <p:cNvPr id="632" name="图片 631">
            <a:extLst>
              <a:ext uri="{FF2B5EF4-FFF2-40B4-BE49-F238E27FC236}">
                <a16:creationId xmlns:a16="http://schemas.microsoft.com/office/drawing/2014/main" id="{1DD608F9-5673-E21C-35AE-A699FAAA08E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357981" y="6070159"/>
            <a:ext cx="559070" cy="268670"/>
          </a:xfrm>
          <a:prstGeom prst="rect">
            <a:avLst/>
          </a:prstGeom>
        </p:spPr>
      </p:pic>
      <p:pic>
        <p:nvPicPr>
          <p:cNvPr id="633" name="图片 632">
            <a:extLst>
              <a:ext uri="{FF2B5EF4-FFF2-40B4-BE49-F238E27FC236}">
                <a16:creationId xmlns:a16="http://schemas.microsoft.com/office/drawing/2014/main" id="{EC5845FE-D37B-06EF-6397-DDDF6E0F680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387224" y="5269975"/>
            <a:ext cx="208679" cy="302546"/>
          </a:xfrm>
          <a:prstGeom prst="rect">
            <a:avLst/>
          </a:prstGeom>
        </p:spPr>
      </p:pic>
      <p:pic>
        <p:nvPicPr>
          <p:cNvPr id="634" name="图片 633">
            <a:extLst>
              <a:ext uri="{FF2B5EF4-FFF2-40B4-BE49-F238E27FC236}">
                <a16:creationId xmlns:a16="http://schemas.microsoft.com/office/drawing/2014/main" id="{ED74BC9F-2C5F-A5FD-1A7D-8F4D766F9DC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280" y="5023826"/>
            <a:ext cx="1318160" cy="7421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35" name="图片 634">
            <a:extLst>
              <a:ext uri="{FF2B5EF4-FFF2-40B4-BE49-F238E27FC236}">
                <a16:creationId xmlns:a16="http://schemas.microsoft.com/office/drawing/2014/main" id="{A43CBBF0-E38B-6753-7C5D-0DD4704E7C3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182" y="5822849"/>
            <a:ext cx="1318160" cy="7421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36" name="图片 635">
            <a:extLst>
              <a:ext uri="{FF2B5EF4-FFF2-40B4-BE49-F238E27FC236}">
                <a16:creationId xmlns:a16="http://schemas.microsoft.com/office/drawing/2014/main" id="{C8302AEF-EA60-6E60-1DFF-9AA5D77968B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145" y="5833422"/>
            <a:ext cx="1318160" cy="7421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37" name="图片 636">
            <a:extLst>
              <a:ext uri="{FF2B5EF4-FFF2-40B4-BE49-F238E27FC236}">
                <a16:creationId xmlns:a16="http://schemas.microsoft.com/office/drawing/2014/main" id="{F0C8C0DF-3594-A31A-83D4-64C8CB1AE08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023" y="5032586"/>
            <a:ext cx="1318160" cy="7421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38" name="立方体 637">
            <a:extLst>
              <a:ext uri="{FF2B5EF4-FFF2-40B4-BE49-F238E27FC236}">
                <a16:creationId xmlns:a16="http://schemas.microsoft.com/office/drawing/2014/main" id="{2B13AD6B-655D-2914-C22E-CBF73403C721}"/>
              </a:ext>
            </a:extLst>
          </p:cNvPr>
          <p:cNvSpPr/>
          <p:nvPr/>
        </p:nvSpPr>
        <p:spPr>
          <a:xfrm>
            <a:off x="5466488" y="5146351"/>
            <a:ext cx="692656" cy="571563"/>
          </a:xfrm>
          <a:prstGeom prst="cube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46"/>
          </a:p>
        </p:txBody>
      </p:sp>
      <p:pic>
        <p:nvPicPr>
          <p:cNvPr id="639" name="图片 638">
            <a:extLst>
              <a:ext uri="{FF2B5EF4-FFF2-40B4-BE49-F238E27FC236}">
                <a16:creationId xmlns:a16="http://schemas.microsoft.com/office/drawing/2014/main" id="{60C5AF22-0C3D-DCCD-F431-99D196AECD3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3559495" y="4489523"/>
            <a:ext cx="408417" cy="295054"/>
          </a:xfrm>
          <a:prstGeom prst="rect">
            <a:avLst/>
          </a:prstGeom>
        </p:spPr>
      </p:pic>
      <p:cxnSp>
        <p:nvCxnSpPr>
          <p:cNvPr id="640" name="直接连接符 639">
            <a:extLst>
              <a:ext uri="{FF2B5EF4-FFF2-40B4-BE49-F238E27FC236}">
                <a16:creationId xmlns:a16="http://schemas.microsoft.com/office/drawing/2014/main" id="{CCE4A745-FBE1-6F2E-9BC0-34578A661296}"/>
              </a:ext>
            </a:extLst>
          </p:cNvPr>
          <p:cNvCxnSpPr>
            <a:cxnSpLocks/>
          </p:cNvCxnSpPr>
          <p:nvPr/>
        </p:nvCxnSpPr>
        <p:spPr>
          <a:xfrm>
            <a:off x="2941769" y="4542282"/>
            <a:ext cx="2558305" cy="6824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1" name="文本框 640">
            <a:extLst>
              <a:ext uri="{FF2B5EF4-FFF2-40B4-BE49-F238E27FC236}">
                <a16:creationId xmlns:a16="http://schemas.microsoft.com/office/drawing/2014/main" id="{3571093D-5F9B-7E6B-1AFA-5310DAA8E150}"/>
              </a:ext>
            </a:extLst>
          </p:cNvPr>
          <p:cNvSpPr txBox="1"/>
          <p:nvPr/>
        </p:nvSpPr>
        <p:spPr>
          <a:xfrm>
            <a:off x="8990950" y="2254822"/>
            <a:ext cx="1126783" cy="365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75" dirty="0">
                <a:latin typeface="Arial" panose="020B0604020202020204" pitchFamily="34" charset="0"/>
                <a:cs typeface="Arial" panose="020B0604020202020204" pitchFamily="34" charset="0"/>
              </a:rPr>
              <a:t>Trainable</a:t>
            </a:r>
            <a:endParaRPr lang="zh-CN" altLang="en-US" sz="177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2" name="文本框 641">
            <a:extLst>
              <a:ext uri="{FF2B5EF4-FFF2-40B4-BE49-F238E27FC236}">
                <a16:creationId xmlns:a16="http://schemas.microsoft.com/office/drawing/2014/main" id="{225B3150-1329-7558-C732-FE0F4102D3F5}"/>
              </a:ext>
            </a:extLst>
          </p:cNvPr>
          <p:cNvSpPr txBox="1"/>
          <p:nvPr/>
        </p:nvSpPr>
        <p:spPr>
          <a:xfrm>
            <a:off x="8987480" y="1890706"/>
            <a:ext cx="742511" cy="365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75" dirty="0">
                <a:latin typeface="Arial" panose="020B0604020202020204" pitchFamily="34" charset="0"/>
                <a:cs typeface="Arial" panose="020B0604020202020204" pitchFamily="34" charset="0"/>
              </a:rPr>
              <a:t>Fixed</a:t>
            </a:r>
            <a:endParaRPr lang="zh-CN" altLang="en-US" sz="177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3" name="矩形 642">
            <a:extLst>
              <a:ext uri="{FF2B5EF4-FFF2-40B4-BE49-F238E27FC236}">
                <a16:creationId xmlns:a16="http://schemas.microsoft.com/office/drawing/2014/main" id="{70915154-6685-58C3-B79F-F0860DFBD022}"/>
              </a:ext>
            </a:extLst>
          </p:cNvPr>
          <p:cNvSpPr/>
          <p:nvPr/>
        </p:nvSpPr>
        <p:spPr>
          <a:xfrm>
            <a:off x="8763796" y="2298396"/>
            <a:ext cx="255531" cy="255531"/>
          </a:xfrm>
          <a:prstGeom prst="rect">
            <a:avLst/>
          </a:prstGeom>
          <a:solidFill>
            <a:srgbClr val="3D6CC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sp>
        <p:nvSpPr>
          <p:cNvPr id="644" name="矩形 643">
            <a:extLst>
              <a:ext uri="{FF2B5EF4-FFF2-40B4-BE49-F238E27FC236}">
                <a16:creationId xmlns:a16="http://schemas.microsoft.com/office/drawing/2014/main" id="{60282798-9DD3-65D7-DB33-8EDE41A1F4A5}"/>
              </a:ext>
            </a:extLst>
          </p:cNvPr>
          <p:cNvSpPr/>
          <p:nvPr/>
        </p:nvSpPr>
        <p:spPr>
          <a:xfrm>
            <a:off x="8759366" y="1935452"/>
            <a:ext cx="255531" cy="255531"/>
          </a:xfrm>
          <a:prstGeom prst="rect">
            <a:avLst/>
          </a:prstGeom>
          <a:solidFill>
            <a:srgbClr val="8FAAD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/>
          </a:p>
        </p:txBody>
      </p:sp>
      <p:grpSp>
        <p:nvGrpSpPr>
          <p:cNvPr id="654" name="组合 653">
            <a:extLst>
              <a:ext uri="{FF2B5EF4-FFF2-40B4-BE49-F238E27FC236}">
                <a16:creationId xmlns:a16="http://schemas.microsoft.com/office/drawing/2014/main" id="{39480E89-E91D-3B0B-892D-09529DC77D74}"/>
              </a:ext>
            </a:extLst>
          </p:cNvPr>
          <p:cNvGrpSpPr/>
          <p:nvPr/>
        </p:nvGrpSpPr>
        <p:grpSpPr>
          <a:xfrm>
            <a:off x="6902631" y="3273379"/>
            <a:ext cx="298970" cy="304921"/>
            <a:chOff x="6902631" y="3273379"/>
            <a:chExt cx="298970" cy="304921"/>
          </a:xfrm>
        </p:grpSpPr>
        <p:sp>
          <p:nvSpPr>
            <p:cNvPr id="557" name="加号 556">
              <a:extLst>
                <a:ext uri="{FF2B5EF4-FFF2-40B4-BE49-F238E27FC236}">
                  <a16:creationId xmlns:a16="http://schemas.microsoft.com/office/drawing/2014/main" id="{E71DC35F-1EE7-B613-DE5C-6A856EA374BE}"/>
                </a:ext>
              </a:extLst>
            </p:cNvPr>
            <p:cNvSpPr/>
            <p:nvPr/>
          </p:nvSpPr>
          <p:spPr>
            <a:xfrm rot="5400000">
              <a:off x="6899655" y="3276355"/>
              <a:ext cx="304921" cy="298970"/>
            </a:xfrm>
            <a:prstGeom prst="mathPlus">
              <a:avLst>
                <a:gd name="adj1" fmla="val 874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 dirty="0"/>
            </a:p>
          </p:txBody>
        </p:sp>
        <p:sp>
          <p:nvSpPr>
            <p:cNvPr id="645" name="圆: 空心 644">
              <a:extLst>
                <a:ext uri="{FF2B5EF4-FFF2-40B4-BE49-F238E27FC236}">
                  <a16:creationId xmlns:a16="http://schemas.microsoft.com/office/drawing/2014/main" id="{A6D59213-4B95-C054-0068-3225FF40E8C7}"/>
                </a:ext>
              </a:extLst>
            </p:cNvPr>
            <p:cNvSpPr/>
            <p:nvPr/>
          </p:nvSpPr>
          <p:spPr>
            <a:xfrm>
              <a:off x="6931615" y="3303538"/>
              <a:ext cx="242412" cy="245979"/>
            </a:xfrm>
            <a:prstGeom prst="donut">
              <a:avLst>
                <a:gd name="adj" fmla="val 6058"/>
              </a:avLst>
            </a:prstGeom>
            <a:solidFill>
              <a:srgbClr val="4472C4"/>
            </a:solidFill>
            <a:ln w="190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46">
                <a:solidFill>
                  <a:schemeClr val="tx1"/>
                </a:solidFill>
              </a:endParaRPr>
            </a:p>
          </p:txBody>
        </p:sp>
      </p:grpSp>
      <p:sp>
        <p:nvSpPr>
          <p:cNvPr id="646" name="平行四边形 645">
            <a:extLst>
              <a:ext uri="{FF2B5EF4-FFF2-40B4-BE49-F238E27FC236}">
                <a16:creationId xmlns:a16="http://schemas.microsoft.com/office/drawing/2014/main" id="{EC284C4E-773A-A9D6-C041-86EF68F5DE77}"/>
              </a:ext>
            </a:extLst>
          </p:cNvPr>
          <p:cNvSpPr/>
          <p:nvPr/>
        </p:nvSpPr>
        <p:spPr>
          <a:xfrm rot="9113858" flipH="1" flipV="1">
            <a:off x="3215085" y="3993896"/>
            <a:ext cx="867417" cy="481071"/>
          </a:xfrm>
          <a:prstGeom prst="parallelogram">
            <a:avLst>
              <a:gd name="adj" fmla="val 54694"/>
            </a:avLst>
          </a:prstGeom>
          <a:solidFill>
            <a:srgbClr val="EF904F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10" dirty="0"/>
          </a:p>
        </p:txBody>
      </p:sp>
      <p:sp>
        <p:nvSpPr>
          <p:cNvPr id="657" name="文本框 656">
            <a:extLst>
              <a:ext uri="{FF2B5EF4-FFF2-40B4-BE49-F238E27FC236}">
                <a16:creationId xmlns:a16="http://schemas.microsoft.com/office/drawing/2014/main" id="{522AF1FB-92F8-9F26-EAD5-95897630ABCE}"/>
              </a:ext>
            </a:extLst>
          </p:cNvPr>
          <p:cNvSpPr txBox="1"/>
          <p:nvPr/>
        </p:nvSpPr>
        <p:spPr>
          <a:xfrm>
            <a:off x="236580" y="6004439"/>
            <a:ext cx="1782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Target image</a:t>
            </a:r>
          </a:p>
        </p:txBody>
      </p:sp>
      <p:sp>
        <p:nvSpPr>
          <p:cNvPr id="658" name="文本框 657">
            <a:extLst>
              <a:ext uri="{FF2B5EF4-FFF2-40B4-BE49-F238E27FC236}">
                <a16:creationId xmlns:a16="http://schemas.microsoft.com/office/drawing/2014/main" id="{A5717F8C-AD28-3832-07F5-662AF5888400}"/>
              </a:ext>
            </a:extLst>
          </p:cNvPr>
          <p:cNvSpPr txBox="1"/>
          <p:nvPr/>
        </p:nvSpPr>
        <p:spPr>
          <a:xfrm>
            <a:off x="363366" y="4823566"/>
            <a:ext cx="1656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Style image</a:t>
            </a:r>
          </a:p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(a random target image)</a:t>
            </a:r>
          </a:p>
        </p:txBody>
      </p:sp>
      <p:sp>
        <p:nvSpPr>
          <p:cNvPr id="659" name="文本框 658">
            <a:extLst>
              <a:ext uri="{FF2B5EF4-FFF2-40B4-BE49-F238E27FC236}">
                <a16:creationId xmlns:a16="http://schemas.microsoft.com/office/drawing/2014/main" id="{8BB808CC-0D4E-693C-2CCB-BA7BC50CF73B}"/>
              </a:ext>
            </a:extLst>
          </p:cNvPr>
          <p:cNvSpPr txBox="1"/>
          <p:nvPr/>
        </p:nvSpPr>
        <p:spPr>
          <a:xfrm>
            <a:off x="9917051" y="5023826"/>
            <a:ext cx="2109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Style enhanced image</a:t>
            </a:r>
          </a:p>
        </p:txBody>
      </p:sp>
      <p:sp>
        <p:nvSpPr>
          <p:cNvPr id="660" name="文本框 659">
            <a:extLst>
              <a:ext uri="{FF2B5EF4-FFF2-40B4-BE49-F238E27FC236}">
                <a16:creationId xmlns:a16="http://schemas.microsoft.com/office/drawing/2014/main" id="{DC9001CC-C224-CA3A-25A3-9EFF3E5A14B8}"/>
              </a:ext>
            </a:extLst>
          </p:cNvPr>
          <p:cNvSpPr txBox="1"/>
          <p:nvPr/>
        </p:nvSpPr>
        <p:spPr>
          <a:xfrm>
            <a:off x="9701225" y="5873368"/>
            <a:ext cx="2478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Reconstructed target image</a:t>
            </a:r>
          </a:p>
        </p:txBody>
      </p:sp>
      <p:grpSp>
        <p:nvGrpSpPr>
          <p:cNvPr id="665" name="组合 664">
            <a:extLst>
              <a:ext uri="{FF2B5EF4-FFF2-40B4-BE49-F238E27FC236}">
                <a16:creationId xmlns:a16="http://schemas.microsoft.com/office/drawing/2014/main" id="{7A059A37-FA5A-A3A7-3660-650867A8181F}"/>
              </a:ext>
            </a:extLst>
          </p:cNvPr>
          <p:cNvGrpSpPr/>
          <p:nvPr/>
        </p:nvGrpSpPr>
        <p:grpSpPr>
          <a:xfrm>
            <a:off x="4643676" y="5553564"/>
            <a:ext cx="747528" cy="684740"/>
            <a:chOff x="4643676" y="5553564"/>
            <a:chExt cx="747528" cy="684740"/>
          </a:xfrm>
        </p:grpSpPr>
        <p:sp>
          <p:nvSpPr>
            <p:cNvPr id="590" name="箭头: 右 589">
              <a:extLst>
                <a:ext uri="{FF2B5EF4-FFF2-40B4-BE49-F238E27FC236}">
                  <a16:creationId xmlns:a16="http://schemas.microsoft.com/office/drawing/2014/main" id="{2E40B239-7F38-D424-381C-411C0181DCFC}"/>
                </a:ext>
              </a:extLst>
            </p:cNvPr>
            <p:cNvSpPr/>
            <p:nvPr/>
          </p:nvSpPr>
          <p:spPr>
            <a:xfrm>
              <a:off x="4923968" y="5553564"/>
              <a:ext cx="467236" cy="81075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10"/>
            </a:p>
          </p:txBody>
        </p:sp>
        <p:grpSp>
          <p:nvGrpSpPr>
            <p:cNvPr id="664" name="组合 663">
              <a:extLst>
                <a:ext uri="{FF2B5EF4-FFF2-40B4-BE49-F238E27FC236}">
                  <a16:creationId xmlns:a16="http://schemas.microsoft.com/office/drawing/2014/main" id="{6035C777-8BD1-1A14-3517-F3DE1DDEC6A6}"/>
                </a:ext>
              </a:extLst>
            </p:cNvPr>
            <p:cNvGrpSpPr/>
            <p:nvPr/>
          </p:nvGrpSpPr>
          <p:grpSpPr>
            <a:xfrm>
              <a:off x="4643676" y="5573662"/>
              <a:ext cx="340388" cy="664642"/>
              <a:chOff x="4643676" y="5573662"/>
              <a:chExt cx="340388" cy="664642"/>
            </a:xfrm>
          </p:grpSpPr>
          <p:sp>
            <p:nvSpPr>
              <p:cNvPr id="591" name="箭头: 右 590">
                <a:extLst>
                  <a:ext uri="{FF2B5EF4-FFF2-40B4-BE49-F238E27FC236}">
                    <a16:creationId xmlns:a16="http://schemas.microsoft.com/office/drawing/2014/main" id="{9ED1E192-B8CB-F070-6EF4-17FB91F8C200}"/>
                  </a:ext>
                </a:extLst>
              </p:cNvPr>
              <p:cNvSpPr/>
              <p:nvPr/>
            </p:nvSpPr>
            <p:spPr>
              <a:xfrm rot="5400000">
                <a:off x="4624463" y="5852188"/>
                <a:ext cx="638128" cy="81075"/>
              </a:xfrm>
              <a:prstGeom prst="rightArrow">
                <a:avLst>
                  <a:gd name="adj1" fmla="val 50000"/>
                  <a:gd name="adj2" fmla="val 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10"/>
              </a:p>
            </p:txBody>
          </p:sp>
          <p:sp>
            <p:nvSpPr>
              <p:cNvPr id="663" name="箭头: 右 662">
                <a:extLst>
                  <a:ext uri="{FF2B5EF4-FFF2-40B4-BE49-F238E27FC236}">
                    <a16:creationId xmlns:a16="http://schemas.microsoft.com/office/drawing/2014/main" id="{3AC05AAA-9DFB-CB57-BF1D-1F3171297FB6}"/>
                  </a:ext>
                </a:extLst>
              </p:cNvPr>
              <p:cNvSpPr/>
              <p:nvPr/>
            </p:nvSpPr>
            <p:spPr>
              <a:xfrm>
                <a:off x="4643676" y="6157229"/>
                <a:ext cx="330591" cy="81075"/>
              </a:xfrm>
              <a:prstGeom prst="rightArrow">
                <a:avLst>
                  <a:gd name="adj1" fmla="val 50000"/>
                  <a:gd name="adj2" fmla="val 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1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172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6562 -0.41157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81" y="-20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500"/>
                            </p:stCondLst>
                            <p:childTnLst>
                              <p:par>
                                <p:cTn id="1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000"/>
                            </p:stCondLst>
                            <p:childTnLst>
                              <p:par>
                                <p:cTn id="1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00"/>
                            </p:stCondLst>
                            <p:childTnLst>
                              <p:par>
                                <p:cTn id="2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10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/>
      <p:bldP spid="261" grpId="0"/>
      <p:bldP spid="262" grpId="0" animBg="1"/>
      <p:bldP spid="551" grpId="0" animBg="1"/>
      <p:bldP spid="552" grpId="0" animBg="1"/>
      <p:bldP spid="554" grpId="0" animBg="1"/>
      <p:bldP spid="556" grpId="0" animBg="1"/>
      <p:bldP spid="573" grpId="0" animBg="1"/>
      <p:bldP spid="574" grpId="0" animBg="1"/>
      <p:bldP spid="575" grpId="0" animBg="1"/>
      <p:bldP spid="576" grpId="0" animBg="1"/>
      <p:bldP spid="581" grpId="0" animBg="1"/>
      <p:bldP spid="586" grpId="0" animBg="1"/>
      <p:bldP spid="587" grpId="0" animBg="1"/>
      <p:bldP spid="600" grpId="0" animBg="1"/>
      <p:bldP spid="601" grpId="0" animBg="1"/>
      <p:bldP spid="602" grpId="0" animBg="1"/>
      <p:bldP spid="603" grpId="0"/>
      <p:bldP spid="604" grpId="0"/>
      <p:bldP spid="620" grpId="0" animBg="1"/>
      <p:bldP spid="631" grpId="0" animBg="1"/>
      <p:bldP spid="638" grpId="0" animBg="1"/>
      <p:bldP spid="641" grpId="0"/>
      <p:bldP spid="642" grpId="0"/>
      <p:bldP spid="643" grpId="0" animBg="1"/>
      <p:bldP spid="644" grpId="0" animBg="1"/>
      <p:bldP spid="646" grpId="0" animBg="1"/>
      <p:bldP spid="657" grpId="0"/>
      <p:bldP spid="658" grpId="0"/>
      <p:bldP spid="659" grpId="0"/>
      <p:bldP spid="6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2DFA44-AD60-0056-F0B9-01A18C09AFB3}"/>
              </a:ext>
            </a:extLst>
          </p:cNvPr>
          <p:cNvSpPr txBox="1"/>
          <p:nvPr/>
        </p:nvSpPr>
        <p:spPr>
          <a:xfrm>
            <a:off x="807823" y="1186559"/>
            <a:ext cx="4657044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Style Enhancement module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F78D9A-E1E0-8386-50B2-5A1141DEE3C2}"/>
              </a:ext>
            </a:extLst>
          </p:cNvPr>
          <p:cNvSpPr txBox="1"/>
          <p:nvPr/>
        </p:nvSpPr>
        <p:spPr>
          <a:xfrm>
            <a:off x="7229203" y="1186559"/>
            <a:ext cx="4291559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Overlooking style module</a:t>
            </a: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619A63CA-D125-DD10-C66E-9E265FC2FDBC}"/>
              </a:ext>
            </a:extLst>
          </p:cNvPr>
          <p:cNvSpPr/>
          <p:nvPr/>
        </p:nvSpPr>
        <p:spPr>
          <a:xfrm rot="5400000">
            <a:off x="459838" y="1290752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2C910E-441C-8E15-DDE8-EFEFE08566AB}"/>
              </a:ext>
            </a:extLst>
          </p:cNvPr>
          <p:cNvSpPr txBox="1"/>
          <p:nvPr/>
        </p:nvSpPr>
        <p:spPr>
          <a:xfrm>
            <a:off x="733826" y="391160"/>
            <a:ext cx="17719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latin typeface="Arial" panose="020B0604020202020204" pitchFamily="34" charset="0"/>
                <a:cs typeface="Arial" panose="020B0604020202020204" pitchFamily="34" charset="0"/>
              </a:rPr>
              <a:t>DETAIL</a:t>
            </a:r>
            <a:endParaRPr lang="zh-CN" altLang="en-US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B5F1907-2CEC-9897-CBC6-133984987116}"/>
              </a:ext>
            </a:extLst>
          </p:cNvPr>
          <p:cNvCxnSpPr>
            <a:cxnSpLocks/>
          </p:cNvCxnSpPr>
          <p:nvPr/>
        </p:nvCxnSpPr>
        <p:spPr>
          <a:xfrm>
            <a:off x="872633" y="988113"/>
            <a:ext cx="152269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CF40C705-3E64-BE85-FBBD-BAC0199E3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538" y="4700198"/>
            <a:ext cx="4247085" cy="145186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30E726D-8376-9EE5-F271-6E63A0439A04}"/>
              </a:ext>
            </a:extLst>
          </p:cNvPr>
          <p:cNvSpPr txBox="1"/>
          <p:nvPr/>
        </p:nvSpPr>
        <p:spPr>
          <a:xfrm>
            <a:off x="7107068" y="1952435"/>
            <a:ext cx="3707032" cy="65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Style consistency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26288CF-C2FC-1E51-592A-F7184BF8A7EA}"/>
              </a:ext>
            </a:extLst>
          </p:cNvPr>
          <p:cNvSpPr txBox="1"/>
          <p:nvPr/>
        </p:nvSpPr>
        <p:spPr>
          <a:xfrm>
            <a:off x="7107068" y="3945533"/>
            <a:ext cx="3707032" cy="65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Content consistency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113553D-9214-E2C0-1F45-2180F3FBD2E8}"/>
              </a:ext>
            </a:extLst>
          </p:cNvPr>
          <p:cNvGrpSpPr/>
          <p:nvPr/>
        </p:nvGrpSpPr>
        <p:grpSpPr>
          <a:xfrm>
            <a:off x="7528115" y="2677526"/>
            <a:ext cx="3992647" cy="1252500"/>
            <a:chOff x="7528115" y="2677526"/>
            <a:chExt cx="3992647" cy="125250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3D77089-EF37-F01D-7DE6-AF170ECF79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4020"/>
            <a:stretch/>
          </p:blipFill>
          <p:spPr>
            <a:xfrm>
              <a:off x="7528115" y="2677526"/>
              <a:ext cx="3693733" cy="691553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A48EBDCF-B6F2-FAF0-C5E4-89FE20F7F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391"/>
            <a:stretch/>
          </p:blipFill>
          <p:spPr>
            <a:xfrm>
              <a:off x="8470068" y="3213259"/>
              <a:ext cx="3050694" cy="716767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AC4D5617-C982-B9AF-DF88-7BF79E6FA9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86" r="17986"/>
          <a:stretch/>
        </p:blipFill>
        <p:spPr>
          <a:xfrm>
            <a:off x="1958009" y="1887339"/>
            <a:ext cx="8066101" cy="48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8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-0.21472 -0.0243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42" y="-12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2DFA44-AD60-0056-F0B9-01A18C09AFB3}"/>
              </a:ext>
            </a:extLst>
          </p:cNvPr>
          <p:cNvSpPr txBox="1"/>
          <p:nvPr/>
        </p:nvSpPr>
        <p:spPr>
          <a:xfrm>
            <a:off x="733826" y="1186559"/>
            <a:ext cx="4657044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Enhancement module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F78D9A-E1E0-8386-50B2-5A1141DEE3C2}"/>
              </a:ext>
            </a:extLst>
          </p:cNvPr>
          <p:cNvSpPr txBox="1"/>
          <p:nvPr/>
        </p:nvSpPr>
        <p:spPr>
          <a:xfrm>
            <a:off x="7229203" y="1186559"/>
            <a:ext cx="4291559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Overlooking style module</a:t>
            </a: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619A63CA-D125-DD10-C66E-9E265FC2FDBC}"/>
              </a:ext>
            </a:extLst>
          </p:cNvPr>
          <p:cNvSpPr/>
          <p:nvPr/>
        </p:nvSpPr>
        <p:spPr>
          <a:xfrm rot="5400000">
            <a:off x="6885898" y="1290753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2C910E-441C-8E15-DDE8-EFEFE08566AB}"/>
              </a:ext>
            </a:extLst>
          </p:cNvPr>
          <p:cNvSpPr txBox="1"/>
          <p:nvPr/>
        </p:nvSpPr>
        <p:spPr>
          <a:xfrm>
            <a:off x="733826" y="391160"/>
            <a:ext cx="17719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latin typeface="Arial" panose="020B0604020202020204" pitchFamily="34" charset="0"/>
                <a:cs typeface="Arial" panose="020B0604020202020204" pitchFamily="34" charset="0"/>
              </a:rPr>
              <a:t>DETAIL</a:t>
            </a:r>
            <a:endParaRPr lang="zh-CN" altLang="en-US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B5F1907-2CEC-9897-CBC6-133984987116}"/>
              </a:ext>
            </a:extLst>
          </p:cNvPr>
          <p:cNvCxnSpPr>
            <a:cxnSpLocks/>
          </p:cNvCxnSpPr>
          <p:nvPr/>
        </p:nvCxnSpPr>
        <p:spPr>
          <a:xfrm>
            <a:off x="872633" y="988113"/>
            <a:ext cx="152269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19" name="图片 1018">
            <a:extLst>
              <a:ext uri="{FF2B5EF4-FFF2-40B4-BE49-F238E27FC236}">
                <a16:creationId xmlns:a16="http://schemas.microsoft.com/office/drawing/2014/main" id="{FD9F49D2-FC5A-867D-E1AF-612189BAED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2" y="5213437"/>
            <a:ext cx="1814404" cy="938547"/>
          </a:xfrm>
          <a:prstGeom prst="rect">
            <a:avLst/>
          </a:prstGeom>
        </p:spPr>
      </p:pic>
      <p:pic>
        <p:nvPicPr>
          <p:cNvPr id="1020" name="图片 1019">
            <a:extLst>
              <a:ext uri="{FF2B5EF4-FFF2-40B4-BE49-F238E27FC236}">
                <a16:creationId xmlns:a16="http://schemas.microsoft.com/office/drawing/2014/main" id="{4EA1C6B7-A657-F1E0-B1E9-E83DEFF6EC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56" y="2539176"/>
            <a:ext cx="1814404" cy="926787"/>
          </a:xfrm>
          <a:prstGeom prst="rect">
            <a:avLst/>
          </a:prstGeom>
        </p:spPr>
      </p:pic>
      <p:sp>
        <p:nvSpPr>
          <p:cNvPr id="1028" name="箭头: 右 1027">
            <a:extLst>
              <a:ext uri="{FF2B5EF4-FFF2-40B4-BE49-F238E27FC236}">
                <a16:creationId xmlns:a16="http://schemas.microsoft.com/office/drawing/2014/main" id="{9D651D94-E595-CAC9-252B-94038C2DA819}"/>
              </a:ext>
            </a:extLst>
          </p:cNvPr>
          <p:cNvSpPr/>
          <p:nvPr/>
        </p:nvSpPr>
        <p:spPr>
          <a:xfrm>
            <a:off x="5027433" y="2988633"/>
            <a:ext cx="406246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29" name="箭头: 右 1028">
            <a:extLst>
              <a:ext uri="{FF2B5EF4-FFF2-40B4-BE49-F238E27FC236}">
                <a16:creationId xmlns:a16="http://schemas.microsoft.com/office/drawing/2014/main" id="{CBC062C1-0092-56E8-5CFD-D0B2EAE88047}"/>
              </a:ext>
            </a:extLst>
          </p:cNvPr>
          <p:cNvSpPr/>
          <p:nvPr/>
        </p:nvSpPr>
        <p:spPr>
          <a:xfrm>
            <a:off x="6878113" y="4413817"/>
            <a:ext cx="211983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6AF83B4-DD73-ED0A-3A41-0E64FEDB206D}"/>
              </a:ext>
            </a:extLst>
          </p:cNvPr>
          <p:cNvGrpSpPr/>
          <p:nvPr/>
        </p:nvGrpSpPr>
        <p:grpSpPr>
          <a:xfrm>
            <a:off x="7223391" y="2933605"/>
            <a:ext cx="202190" cy="198243"/>
            <a:chOff x="7223391" y="3015666"/>
            <a:chExt cx="202190" cy="198243"/>
          </a:xfrm>
        </p:grpSpPr>
        <p:sp>
          <p:nvSpPr>
            <p:cNvPr id="1034" name="圆: 空心 1033">
              <a:extLst>
                <a:ext uri="{FF2B5EF4-FFF2-40B4-BE49-F238E27FC236}">
                  <a16:creationId xmlns:a16="http://schemas.microsoft.com/office/drawing/2014/main" id="{F981DE3E-9230-A35D-AD2C-9FAD4CC8C456}"/>
                </a:ext>
              </a:extLst>
            </p:cNvPr>
            <p:cNvSpPr/>
            <p:nvPr/>
          </p:nvSpPr>
          <p:spPr>
            <a:xfrm>
              <a:off x="7244583" y="3033692"/>
              <a:ext cx="160740" cy="163107"/>
            </a:xfrm>
            <a:prstGeom prst="donut">
              <a:avLst>
                <a:gd name="adj" fmla="val 60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solidFill>
                  <a:schemeClr val="tx1"/>
                </a:solidFill>
              </a:endParaRPr>
            </a:p>
          </p:txBody>
        </p:sp>
        <p:sp>
          <p:nvSpPr>
            <p:cNvPr id="1035" name="加号 1034">
              <a:extLst>
                <a:ext uri="{FF2B5EF4-FFF2-40B4-BE49-F238E27FC236}">
                  <a16:creationId xmlns:a16="http://schemas.microsoft.com/office/drawing/2014/main" id="{F1E9C036-23A1-F102-2559-BE0D140B1FA7}"/>
                </a:ext>
              </a:extLst>
            </p:cNvPr>
            <p:cNvSpPr/>
            <p:nvPr/>
          </p:nvSpPr>
          <p:spPr>
            <a:xfrm rot="2468602">
              <a:off x="7223391" y="3015666"/>
              <a:ext cx="202190" cy="198243"/>
            </a:xfrm>
            <a:prstGeom prst="mathPlus">
              <a:avLst>
                <a:gd name="adj1" fmla="val 874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sp>
        <p:nvSpPr>
          <p:cNvPr id="1036" name="箭头: 右 1035">
            <a:extLst>
              <a:ext uri="{FF2B5EF4-FFF2-40B4-BE49-F238E27FC236}">
                <a16:creationId xmlns:a16="http://schemas.microsoft.com/office/drawing/2014/main" id="{BF04CFCE-EFE3-1E22-2312-F10DFB69C71C}"/>
              </a:ext>
            </a:extLst>
          </p:cNvPr>
          <p:cNvSpPr/>
          <p:nvPr/>
        </p:nvSpPr>
        <p:spPr>
          <a:xfrm>
            <a:off x="6123571" y="2975472"/>
            <a:ext cx="1055726" cy="90254"/>
          </a:xfrm>
          <a:prstGeom prst="rightArrow">
            <a:avLst>
              <a:gd name="adj1" fmla="val 50000"/>
              <a:gd name="adj2" fmla="val 94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37" name="箭头: 右 1036">
            <a:extLst>
              <a:ext uri="{FF2B5EF4-FFF2-40B4-BE49-F238E27FC236}">
                <a16:creationId xmlns:a16="http://schemas.microsoft.com/office/drawing/2014/main" id="{54E88FC4-D5FE-172A-7C58-D0A0D6275AFC}"/>
              </a:ext>
            </a:extLst>
          </p:cNvPr>
          <p:cNvSpPr/>
          <p:nvPr/>
        </p:nvSpPr>
        <p:spPr>
          <a:xfrm rot="16200000">
            <a:off x="6962609" y="3505306"/>
            <a:ext cx="740982" cy="8235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38" name="箭头: 右 1037">
            <a:extLst>
              <a:ext uri="{FF2B5EF4-FFF2-40B4-BE49-F238E27FC236}">
                <a16:creationId xmlns:a16="http://schemas.microsoft.com/office/drawing/2014/main" id="{D5EFAFF3-BF25-32DA-D41A-D2FAB4F0F0E2}"/>
              </a:ext>
            </a:extLst>
          </p:cNvPr>
          <p:cNvSpPr/>
          <p:nvPr/>
        </p:nvSpPr>
        <p:spPr>
          <a:xfrm>
            <a:off x="7487506" y="2971860"/>
            <a:ext cx="467638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39" name="矩形: 对角圆角 1038">
            <a:extLst>
              <a:ext uri="{FF2B5EF4-FFF2-40B4-BE49-F238E27FC236}">
                <a16:creationId xmlns:a16="http://schemas.microsoft.com/office/drawing/2014/main" id="{4245BE09-638D-4821-1C23-101680FF719D}"/>
              </a:ext>
            </a:extLst>
          </p:cNvPr>
          <p:cNvSpPr/>
          <p:nvPr/>
        </p:nvSpPr>
        <p:spPr>
          <a:xfrm rot="10800000" flipH="1" flipV="1">
            <a:off x="8266011" y="2285127"/>
            <a:ext cx="1702654" cy="258797"/>
          </a:xfrm>
          <a:prstGeom prst="round2DiagRect">
            <a:avLst>
              <a:gd name="adj1" fmla="val 39526"/>
              <a:gd name="adj2" fmla="val 0"/>
            </a:avLst>
          </a:prstGeom>
          <a:solidFill>
            <a:srgbClr val="8FAAD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RCNN</a:t>
            </a:r>
            <a:endParaRPr lang="zh-CN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4652074-F22A-50A8-7695-99F1CA6CF0CB}"/>
              </a:ext>
            </a:extLst>
          </p:cNvPr>
          <p:cNvGrpSpPr/>
          <p:nvPr/>
        </p:nvGrpSpPr>
        <p:grpSpPr>
          <a:xfrm>
            <a:off x="7222665" y="5604595"/>
            <a:ext cx="202190" cy="198243"/>
            <a:chOff x="7222665" y="5604595"/>
            <a:chExt cx="202190" cy="198243"/>
          </a:xfrm>
        </p:grpSpPr>
        <p:sp>
          <p:nvSpPr>
            <p:cNvPr id="1040" name="圆: 空心 1039">
              <a:extLst>
                <a:ext uri="{FF2B5EF4-FFF2-40B4-BE49-F238E27FC236}">
                  <a16:creationId xmlns:a16="http://schemas.microsoft.com/office/drawing/2014/main" id="{A9C8CDE8-6975-762A-1645-D8612C0776C3}"/>
                </a:ext>
              </a:extLst>
            </p:cNvPr>
            <p:cNvSpPr/>
            <p:nvPr/>
          </p:nvSpPr>
          <p:spPr>
            <a:xfrm>
              <a:off x="7243393" y="5622156"/>
              <a:ext cx="160740" cy="163107"/>
            </a:xfrm>
            <a:prstGeom prst="donut">
              <a:avLst>
                <a:gd name="adj" fmla="val 60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solidFill>
                  <a:schemeClr val="tx1"/>
                </a:solidFill>
              </a:endParaRPr>
            </a:p>
          </p:txBody>
        </p:sp>
        <p:sp>
          <p:nvSpPr>
            <p:cNvPr id="1041" name="加号 1040">
              <a:extLst>
                <a:ext uri="{FF2B5EF4-FFF2-40B4-BE49-F238E27FC236}">
                  <a16:creationId xmlns:a16="http://schemas.microsoft.com/office/drawing/2014/main" id="{56D345D0-CA42-17E7-C014-C225DE3C8F6D}"/>
                </a:ext>
              </a:extLst>
            </p:cNvPr>
            <p:cNvSpPr/>
            <p:nvPr/>
          </p:nvSpPr>
          <p:spPr>
            <a:xfrm rot="2468602">
              <a:off x="7222665" y="5604595"/>
              <a:ext cx="202190" cy="198243"/>
            </a:xfrm>
            <a:prstGeom prst="mathPlus">
              <a:avLst>
                <a:gd name="adj1" fmla="val 874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sp>
        <p:nvSpPr>
          <p:cNvPr id="1042" name="箭头: 右 1041">
            <a:extLst>
              <a:ext uri="{FF2B5EF4-FFF2-40B4-BE49-F238E27FC236}">
                <a16:creationId xmlns:a16="http://schemas.microsoft.com/office/drawing/2014/main" id="{5047D6B2-7A8A-7A18-797D-5002DBB49FC0}"/>
              </a:ext>
            </a:extLst>
          </p:cNvPr>
          <p:cNvSpPr/>
          <p:nvPr/>
        </p:nvSpPr>
        <p:spPr>
          <a:xfrm rot="5400000">
            <a:off x="6896385" y="5105516"/>
            <a:ext cx="853014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43" name="箭头: 右 1042">
            <a:extLst>
              <a:ext uri="{FF2B5EF4-FFF2-40B4-BE49-F238E27FC236}">
                <a16:creationId xmlns:a16="http://schemas.microsoft.com/office/drawing/2014/main" id="{74789B34-CE2A-56F2-B65F-3B7923A7B0D6}"/>
              </a:ext>
            </a:extLst>
          </p:cNvPr>
          <p:cNvSpPr/>
          <p:nvPr/>
        </p:nvSpPr>
        <p:spPr>
          <a:xfrm>
            <a:off x="7488866" y="5677775"/>
            <a:ext cx="467638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44" name="矩形: 对角圆角 1043">
            <a:extLst>
              <a:ext uri="{FF2B5EF4-FFF2-40B4-BE49-F238E27FC236}">
                <a16:creationId xmlns:a16="http://schemas.microsoft.com/office/drawing/2014/main" id="{A772882C-B82C-1455-13C0-0F84E76E4F36}"/>
              </a:ext>
            </a:extLst>
          </p:cNvPr>
          <p:cNvSpPr/>
          <p:nvPr/>
        </p:nvSpPr>
        <p:spPr>
          <a:xfrm rot="10800000" flipH="1" flipV="1">
            <a:off x="8292842" y="6185339"/>
            <a:ext cx="1685939" cy="258797"/>
          </a:xfrm>
          <a:prstGeom prst="round2DiagRect">
            <a:avLst>
              <a:gd name="adj1" fmla="val 39526"/>
              <a:gd name="adj2" fmla="val 0"/>
            </a:avLst>
          </a:prstGeom>
          <a:solidFill>
            <a:srgbClr val="8FAAD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RCNN</a:t>
            </a:r>
            <a:endParaRPr lang="zh-CN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5" name="箭头: 右 1044">
            <a:extLst>
              <a:ext uri="{FF2B5EF4-FFF2-40B4-BE49-F238E27FC236}">
                <a16:creationId xmlns:a16="http://schemas.microsoft.com/office/drawing/2014/main" id="{426EC347-2F95-9EC7-5F74-A6A02200BBD2}"/>
              </a:ext>
            </a:extLst>
          </p:cNvPr>
          <p:cNvSpPr/>
          <p:nvPr/>
        </p:nvSpPr>
        <p:spPr>
          <a:xfrm rot="5400000">
            <a:off x="8394675" y="6070264"/>
            <a:ext cx="144863" cy="6964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46" name="箭头: 右 1045">
            <a:extLst>
              <a:ext uri="{FF2B5EF4-FFF2-40B4-BE49-F238E27FC236}">
                <a16:creationId xmlns:a16="http://schemas.microsoft.com/office/drawing/2014/main" id="{9A1A109E-BEA9-D997-EC40-ED3BE02C8578}"/>
              </a:ext>
            </a:extLst>
          </p:cNvPr>
          <p:cNvSpPr/>
          <p:nvPr/>
        </p:nvSpPr>
        <p:spPr>
          <a:xfrm>
            <a:off x="10010330" y="2343023"/>
            <a:ext cx="314491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47" name="箭头: 右 1046">
            <a:extLst>
              <a:ext uri="{FF2B5EF4-FFF2-40B4-BE49-F238E27FC236}">
                <a16:creationId xmlns:a16="http://schemas.microsoft.com/office/drawing/2014/main" id="{BBD39ABA-5E5E-1E5A-6D1A-CD8AE8AB65C4}"/>
              </a:ext>
            </a:extLst>
          </p:cNvPr>
          <p:cNvSpPr/>
          <p:nvPr/>
        </p:nvSpPr>
        <p:spPr>
          <a:xfrm rot="16200000">
            <a:off x="9734203" y="6073502"/>
            <a:ext cx="151365" cy="70574"/>
          </a:xfrm>
          <a:prstGeom prst="rightArrow">
            <a:avLst>
              <a:gd name="adj1" fmla="val 50000"/>
              <a:gd name="adj2" fmla="val 4778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048" name="箭头: 右 1047">
            <a:extLst>
              <a:ext uri="{FF2B5EF4-FFF2-40B4-BE49-F238E27FC236}">
                <a16:creationId xmlns:a16="http://schemas.microsoft.com/office/drawing/2014/main" id="{CDBA35A0-116D-5B48-65DE-3AA602EBF669}"/>
              </a:ext>
            </a:extLst>
          </p:cNvPr>
          <p:cNvSpPr/>
          <p:nvPr/>
        </p:nvSpPr>
        <p:spPr>
          <a:xfrm>
            <a:off x="10010328" y="6269704"/>
            <a:ext cx="498068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72D3DE8-B928-9908-1033-3EA81C6856A7}"/>
              </a:ext>
            </a:extLst>
          </p:cNvPr>
          <p:cNvGrpSpPr/>
          <p:nvPr/>
        </p:nvGrpSpPr>
        <p:grpSpPr>
          <a:xfrm>
            <a:off x="9340173" y="2701083"/>
            <a:ext cx="1332628" cy="920083"/>
            <a:chOff x="9340173" y="2701083"/>
            <a:chExt cx="1332628" cy="920083"/>
          </a:xfrm>
        </p:grpSpPr>
        <p:sp>
          <p:nvSpPr>
            <p:cNvPr id="1026" name="文本框 1025">
              <a:extLst>
                <a:ext uri="{FF2B5EF4-FFF2-40B4-BE49-F238E27FC236}">
                  <a16:creationId xmlns:a16="http://schemas.microsoft.com/office/drawing/2014/main" id="{FDF19C89-2297-74CF-6C6C-9F9FD86E2A53}"/>
                </a:ext>
              </a:extLst>
            </p:cNvPr>
            <p:cNvSpPr txBox="1"/>
            <p:nvPr/>
          </p:nvSpPr>
          <p:spPr>
            <a:xfrm>
              <a:off x="9340173" y="3258759"/>
              <a:ext cx="1332628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solidFill>
                    <a:srgbClr val="222222"/>
                  </a:solidFill>
                  <a:latin typeface="Arial" panose="020B0604020202020204" pitchFamily="34" charset="0"/>
                </a:rPr>
                <a:t>Predictions</a:t>
              </a:r>
              <a:endParaRPr lang="en-US" altLang="zh-CN" sz="175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E653AC5F-FBB6-16BB-8E9D-CA0C79F9798C}"/>
                </a:ext>
              </a:extLst>
            </p:cNvPr>
            <p:cNvGrpSpPr/>
            <p:nvPr/>
          </p:nvGrpSpPr>
          <p:grpSpPr>
            <a:xfrm>
              <a:off x="9352912" y="2701083"/>
              <a:ext cx="894270" cy="618864"/>
              <a:chOff x="9352912" y="2701083"/>
              <a:chExt cx="894270" cy="618864"/>
            </a:xfrm>
          </p:grpSpPr>
          <p:sp>
            <p:nvSpPr>
              <p:cNvPr id="1066" name="矩形 1065">
                <a:extLst>
                  <a:ext uri="{FF2B5EF4-FFF2-40B4-BE49-F238E27FC236}">
                    <a16:creationId xmlns:a16="http://schemas.microsoft.com/office/drawing/2014/main" id="{019EEF5C-55A2-F409-7A15-30169B3A2121}"/>
                  </a:ext>
                </a:extLst>
              </p:cNvPr>
              <p:cNvSpPr/>
              <p:nvPr/>
            </p:nvSpPr>
            <p:spPr>
              <a:xfrm>
                <a:off x="9485229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7" name="矩形 1066">
                <a:extLst>
                  <a:ext uri="{FF2B5EF4-FFF2-40B4-BE49-F238E27FC236}">
                    <a16:creationId xmlns:a16="http://schemas.microsoft.com/office/drawing/2014/main" id="{5FA99235-5508-C395-016B-634C8383FD1C}"/>
                  </a:ext>
                </a:extLst>
              </p:cNvPr>
              <p:cNvSpPr/>
              <p:nvPr/>
            </p:nvSpPr>
            <p:spPr>
              <a:xfrm>
                <a:off x="9483452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8" name="矩形 1067">
                <a:extLst>
                  <a:ext uri="{FF2B5EF4-FFF2-40B4-BE49-F238E27FC236}">
                    <a16:creationId xmlns:a16="http://schemas.microsoft.com/office/drawing/2014/main" id="{B5487782-DF1A-3BA5-AD35-CA14C1C1011F}"/>
                  </a:ext>
                </a:extLst>
              </p:cNvPr>
              <p:cNvSpPr/>
              <p:nvPr/>
            </p:nvSpPr>
            <p:spPr>
              <a:xfrm>
                <a:off x="9483452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9" name="左大括号 1068">
                <a:extLst>
                  <a:ext uri="{FF2B5EF4-FFF2-40B4-BE49-F238E27FC236}">
                    <a16:creationId xmlns:a16="http://schemas.microsoft.com/office/drawing/2014/main" id="{F0C78BF6-86D8-8636-8B76-984B5F331F74}"/>
                  </a:ext>
                </a:extLst>
              </p:cNvPr>
              <p:cNvSpPr/>
              <p:nvPr/>
            </p:nvSpPr>
            <p:spPr>
              <a:xfrm>
                <a:off x="9352912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0" name="左大括号 1069">
                <a:extLst>
                  <a:ext uri="{FF2B5EF4-FFF2-40B4-BE49-F238E27FC236}">
                    <a16:creationId xmlns:a16="http://schemas.microsoft.com/office/drawing/2014/main" id="{01B518F5-19BC-E9C1-7216-EB973D8E4BE1}"/>
                  </a:ext>
                </a:extLst>
              </p:cNvPr>
              <p:cNvSpPr/>
              <p:nvPr/>
            </p:nvSpPr>
            <p:spPr>
              <a:xfrm rot="10800000">
                <a:off x="10137916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1" name="矩形 1070">
                <a:extLst>
                  <a:ext uri="{FF2B5EF4-FFF2-40B4-BE49-F238E27FC236}">
                    <a16:creationId xmlns:a16="http://schemas.microsoft.com/office/drawing/2014/main" id="{3FA697E4-20B6-81A9-E37E-035089DC58BE}"/>
                  </a:ext>
                </a:extLst>
              </p:cNvPr>
              <p:cNvSpPr/>
              <p:nvPr/>
            </p:nvSpPr>
            <p:spPr>
              <a:xfrm>
                <a:off x="9569795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2" name="矩形 1071">
                <a:extLst>
                  <a:ext uri="{FF2B5EF4-FFF2-40B4-BE49-F238E27FC236}">
                    <a16:creationId xmlns:a16="http://schemas.microsoft.com/office/drawing/2014/main" id="{C79BB767-A1E2-A783-0CFD-71E77152B218}"/>
                  </a:ext>
                </a:extLst>
              </p:cNvPr>
              <p:cNvSpPr/>
              <p:nvPr/>
            </p:nvSpPr>
            <p:spPr>
              <a:xfrm>
                <a:off x="9568018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3" name="矩形 1072">
                <a:extLst>
                  <a:ext uri="{FF2B5EF4-FFF2-40B4-BE49-F238E27FC236}">
                    <a16:creationId xmlns:a16="http://schemas.microsoft.com/office/drawing/2014/main" id="{87416D1B-0978-61D6-89F0-8488BEDCC090}"/>
                  </a:ext>
                </a:extLst>
              </p:cNvPr>
              <p:cNvSpPr/>
              <p:nvPr/>
            </p:nvSpPr>
            <p:spPr>
              <a:xfrm>
                <a:off x="9568018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4" name="矩形 1073">
                <a:extLst>
                  <a:ext uri="{FF2B5EF4-FFF2-40B4-BE49-F238E27FC236}">
                    <a16:creationId xmlns:a16="http://schemas.microsoft.com/office/drawing/2014/main" id="{25E41133-F828-8802-7D0C-329878367E16}"/>
                  </a:ext>
                </a:extLst>
              </p:cNvPr>
              <p:cNvSpPr/>
              <p:nvPr/>
            </p:nvSpPr>
            <p:spPr>
              <a:xfrm>
                <a:off x="9659168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5" name="矩形 1074">
                <a:extLst>
                  <a:ext uri="{FF2B5EF4-FFF2-40B4-BE49-F238E27FC236}">
                    <a16:creationId xmlns:a16="http://schemas.microsoft.com/office/drawing/2014/main" id="{63E27DA9-33B7-11EE-3500-7F5B6D10D13C}"/>
                  </a:ext>
                </a:extLst>
              </p:cNvPr>
              <p:cNvSpPr/>
              <p:nvPr/>
            </p:nvSpPr>
            <p:spPr>
              <a:xfrm>
                <a:off x="9657391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6" name="矩形 1075">
                <a:extLst>
                  <a:ext uri="{FF2B5EF4-FFF2-40B4-BE49-F238E27FC236}">
                    <a16:creationId xmlns:a16="http://schemas.microsoft.com/office/drawing/2014/main" id="{B4D95A47-3A7B-6ED3-A4D5-01ACA76850D4}"/>
                  </a:ext>
                </a:extLst>
              </p:cNvPr>
              <p:cNvSpPr/>
              <p:nvPr/>
            </p:nvSpPr>
            <p:spPr>
              <a:xfrm>
                <a:off x="9657391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7" name="矩形 1076">
                <a:extLst>
                  <a:ext uri="{FF2B5EF4-FFF2-40B4-BE49-F238E27FC236}">
                    <a16:creationId xmlns:a16="http://schemas.microsoft.com/office/drawing/2014/main" id="{206505CF-AEB9-B96F-85B3-1DA94DD5C5B7}"/>
                  </a:ext>
                </a:extLst>
              </p:cNvPr>
              <p:cNvSpPr/>
              <p:nvPr/>
            </p:nvSpPr>
            <p:spPr>
              <a:xfrm>
                <a:off x="9909149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8" name="矩形 1077">
                <a:extLst>
                  <a:ext uri="{FF2B5EF4-FFF2-40B4-BE49-F238E27FC236}">
                    <a16:creationId xmlns:a16="http://schemas.microsoft.com/office/drawing/2014/main" id="{CAE46A17-11A2-D429-77B7-D8645F7818AF}"/>
                  </a:ext>
                </a:extLst>
              </p:cNvPr>
              <p:cNvSpPr/>
              <p:nvPr/>
            </p:nvSpPr>
            <p:spPr>
              <a:xfrm>
                <a:off x="9907371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9" name="矩形 1078">
                <a:extLst>
                  <a:ext uri="{FF2B5EF4-FFF2-40B4-BE49-F238E27FC236}">
                    <a16:creationId xmlns:a16="http://schemas.microsoft.com/office/drawing/2014/main" id="{391F9EAA-EC32-F032-AED3-1CF393560A4C}"/>
                  </a:ext>
                </a:extLst>
              </p:cNvPr>
              <p:cNvSpPr/>
              <p:nvPr/>
            </p:nvSpPr>
            <p:spPr>
              <a:xfrm>
                <a:off x="9907371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0" name="矩形 1079">
                <a:extLst>
                  <a:ext uri="{FF2B5EF4-FFF2-40B4-BE49-F238E27FC236}">
                    <a16:creationId xmlns:a16="http://schemas.microsoft.com/office/drawing/2014/main" id="{98410EC1-98B9-F4AD-F15D-D8BBFE08587E}"/>
                  </a:ext>
                </a:extLst>
              </p:cNvPr>
              <p:cNvSpPr/>
              <p:nvPr/>
            </p:nvSpPr>
            <p:spPr>
              <a:xfrm>
                <a:off x="9745434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1" name="矩形 1080">
                <a:extLst>
                  <a:ext uri="{FF2B5EF4-FFF2-40B4-BE49-F238E27FC236}">
                    <a16:creationId xmlns:a16="http://schemas.microsoft.com/office/drawing/2014/main" id="{1AB45C14-5DE1-AD3F-4836-D2375DB1D2FB}"/>
                  </a:ext>
                </a:extLst>
              </p:cNvPr>
              <p:cNvSpPr/>
              <p:nvPr/>
            </p:nvSpPr>
            <p:spPr>
              <a:xfrm>
                <a:off x="9743656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2" name="矩形 1081">
                <a:extLst>
                  <a:ext uri="{FF2B5EF4-FFF2-40B4-BE49-F238E27FC236}">
                    <a16:creationId xmlns:a16="http://schemas.microsoft.com/office/drawing/2014/main" id="{1520885B-D9C9-B1B9-7029-68EE0CC08D5C}"/>
                  </a:ext>
                </a:extLst>
              </p:cNvPr>
              <p:cNvSpPr/>
              <p:nvPr/>
            </p:nvSpPr>
            <p:spPr>
              <a:xfrm>
                <a:off x="9743656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3" name="矩形 1082">
                <a:extLst>
                  <a:ext uri="{FF2B5EF4-FFF2-40B4-BE49-F238E27FC236}">
                    <a16:creationId xmlns:a16="http://schemas.microsoft.com/office/drawing/2014/main" id="{02122B1B-53E1-1A15-8D5A-B1AF797210FD}"/>
                  </a:ext>
                </a:extLst>
              </p:cNvPr>
              <p:cNvSpPr/>
              <p:nvPr/>
            </p:nvSpPr>
            <p:spPr>
              <a:xfrm>
                <a:off x="982600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4" name="矩形 1083">
                <a:extLst>
                  <a:ext uri="{FF2B5EF4-FFF2-40B4-BE49-F238E27FC236}">
                    <a16:creationId xmlns:a16="http://schemas.microsoft.com/office/drawing/2014/main" id="{EDD2E7BE-C2EE-3512-B80F-DD0800386C36}"/>
                  </a:ext>
                </a:extLst>
              </p:cNvPr>
              <p:cNvSpPr/>
              <p:nvPr/>
            </p:nvSpPr>
            <p:spPr>
              <a:xfrm>
                <a:off x="9824222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5" name="矩形 1084">
                <a:extLst>
                  <a:ext uri="{FF2B5EF4-FFF2-40B4-BE49-F238E27FC236}">
                    <a16:creationId xmlns:a16="http://schemas.microsoft.com/office/drawing/2014/main" id="{8207122A-E89B-5D98-D975-5809FADBF24D}"/>
                  </a:ext>
                </a:extLst>
              </p:cNvPr>
              <p:cNvSpPr/>
              <p:nvPr/>
            </p:nvSpPr>
            <p:spPr>
              <a:xfrm>
                <a:off x="9824222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6" name="矩形 1085">
                <a:extLst>
                  <a:ext uri="{FF2B5EF4-FFF2-40B4-BE49-F238E27FC236}">
                    <a16:creationId xmlns:a16="http://schemas.microsoft.com/office/drawing/2014/main" id="{CE09D359-73CD-CA2E-840C-D251AC03A974}"/>
                  </a:ext>
                </a:extLst>
              </p:cNvPr>
              <p:cNvSpPr/>
              <p:nvPr/>
            </p:nvSpPr>
            <p:spPr>
              <a:xfrm>
                <a:off x="998872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7" name="矩形 1086">
                <a:extLst>
                  <a:ext uri="{FF2B5EF4-FFF2-40B4-BE49-F238E27FC236}">
                    <a16:creationId xmlns:a16="http://schemas.microsoft.com/office/drawing/2014/main" id="{F758D975-84B8-FFA8-078C-38C3D66703CE}"/>
                  </a:ext>
                </a:extLst>
              </p:cNvPr>
              <p:cNvSpPr/>
              <p:nvPr/>
            </p:nvSpPr>
            <p:spPr>
              <a:xfrm>
                <a:off x="9986943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8" name="矩形 1087">
                <a:extLst>
                  <a:ext uri="{FF2B5EF4-FFF2-40B4-BE49-F238E27FC236}">
                    <a16:creationId xmlns:a16="http://schemas.microsoft.com/office/drawing/2014/main" id="{1CD128E0-69D4-B049-5EBA-DAB7748FCAED}"/>
                  </a:ext>
                </a:extLst>
              </p:cNvPr>
              <p:cNvSpPr/>
              <p:nvPr/>
            </p:nvSpPr>
            <p:spPr>
              <a:xfrm>
                <a:off x="9986943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9" name="矩形 1088">
                <a:extLst>
                  <a:ext uri="{FF2B5EF4-FFF2-40B4-BE49-F238E27FC236}">
                    <a16:creationId xmlns:a16="http://schemas.microsoft.com/office/drawing/2014/main" id="{BE818625-F905-8459-46C7-72E096376EF2}"/>
                  </a:ext>
                </a:extLst>
              </p:cNvPr>
              <p:cNvSpPr/>
              <p:nvPr/>
            </p:nvSpPr>
            <p:spPr>
              <a:xfrm>
                <a:off x="1007160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0" name="矩形 1089">
                <a:extLst>
                  <a:ext uri="{FF2B5EF4-FFF2-40B4-BE49-F238E27FC236}">
                    <a16:creationId xmlns:a16="http://schemas.microsoft.com/office/drawing/2014/main" id="{14BC4722-7EEB-8909-7C73-CED9ECD737DB}"/>
                  </a:ext>
                </a:extLst>
              </p:cNvPr>
              <p:cNvSpPr/>
              <p:nvPr/>
            </p:nvSpPr>
            <p:spPr>
              <a:xfrm>
                <a:off x="10069822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1" name="矩形 1090">
                <a:extLst>
                  <a:ext uri="{FF2B5EF4-FFF2-40B4-BE49-F238E27FC236}">
                    <a16:creationId xmlns:a16="http://schemas.microsoft.com/office/drawing/2014/main" id="{973D3F4C-CDCD-214C-49B9-743288EE7F93}"/>
                  </a:ext>
                </a:extLst>
              </p:cNvPr>
              <p:cNvSpPr/>
              <p:nvPr/>
            </p:nvSpPr>
            <p:spPr>
              <a:xfrm>
                <a:off x="10069822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2" name="椭圆 1091">
                <a:extLst>
                  <a:ext uri="{FF2B5EF4-FFF2-40B4-BE49-F238E27FC236}">
                    <a16:creationId xmlns:a16="http://schemas.microsoft.com/office/drawing/2014/main" id="{6B7B933B-A8D8-546A-1081-630A1A617F37}"/>
                  </a:ext>
                </a:extLst>
              </p:cNvPr>
              <p:cNvSpPr/>
              <p:nvPr/>
            </p:nvSpPr>
            <p:spPr>
              <a:xfrm>
                <a:off x="9792294" y="3088885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3" name="椭圆 1092">
                <a:extLst>
                  <a:ext uri="{FF2B5EF4-FFF2-40B4-BE49-F238E27FC236}">
                    <a16:creationId xmlns:a16="http://schemas.microsoft.com/office/drawing/2014/main" id="{B46AF2DA-A17B-D268-4FA5-767D8508A654}"/>
                  </a:ext>
                </a:extLst>
              </p:cNvPr>
              <p:cNvSpPr/>
              <p:nvPr/>
            </p:nvSpPr>
            <p:spPr>
              <a:xfrm>
                <a:off x="9738119" y="3087916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4" name="椭圆 1093">
                <a:extLst>
                  <a:ext uri="{FF2B5EF4-FFF2-40B4-BE49-F238E27FC236}">
                    <a16:creationId xmlns:a16="http://schemas.microsoft.com/office/drawing/2014/main" id="{2A7FFFCE-03A1-5B7D-D933-BB6BA618165F}"/>
                  </a:ext>
                </a:extLst>
              </p:cNvPr>
              <p:cNvSpPr/>
              <p:nvPr/>
            </p:nvSpPr>
            <p:spPr>
              <a:xfrm>
                <a:off x="9850367" y="3087916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DB48450-9CB5-0E45-A6AD-388267753FD8}"/>
              </a:ext>
            </a:extLst>
          </p:cNvPr>
          <p:cNvGrpSpPr/>
          <p:nvPr/>
        </p:nvGrpSpPr>
        <p:grpSpPr>
          <a:xfrm>
            <a:off x="7854045" y="2697551"/>
            <a:ext cx="1242734" cy="929324"/>
            <a:chOff x="7854045" y="2697551"/>
            <a:chExt cx="1242734" cy="929324"/>
          </a:xfrm>
        </p:grpSpPr>
        <p:sp>
          <p:nvSpPr>
            <p:cNvPr id="1025" name="文本框 1024">
              <a:extLst>
                <a:ext uri="{FF2B5EF4-FFF2-40B4-BE49-F238E27FC236}">
                  <a16:creationId xmlns:a16="http://schemas.microsoft.com/office/drawing/2014/main" id="{DD89B05E-2DE0-AE4E-84F3-EE6BD60DCE4B}"/>
                </a:ext>
              </a:extLst>
            </p:cNvPr>
            <p:cNvSpPr txBox="1"/>
            <p:nvPr/>
          </p:nvSpPr>
          <p:spPr>
            <a:xfrm>
              <a:off x="7854045" y="3264468"/>
              <a:ext cx="1242734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F74D10A-B26B-1925-8273-46C7A05AD248}"/>
                </a:ext>
              </a:extLst>
            </p:cNvPr>
            <p:cNvGrpSpPr/>
            <p:nvPr/>
          </p:nvGrpSpPr>
          <p:grpSpPr>
            <a:xfrm>
              <a:off x="7966375" y="2697551"/>
              <a:ext cx="1019347" cy="622856"/>
              <a:chOff x="7966375" y="2697551"/>
              <a:chExt cx="1019347" cy="622856"/>
            </a:xfrm>
          </p:grpSpPr>
          <p:sp>
            <p:nvSpPr>
              <p:cNvPr id="1061" name="矩形 1060">
                <a:extLst>
                  <a:ext uri="{FF2B5EF4-FFF2-40B4-BE49-F238E27FC236}">
                    <a16:creationId xmlns:a16="http://schemas.microsoft.com/office/drawing/2014/main" id="{D42D1C14-479D-96CB-BB21-4EC32AE094AD}"/>
                  </a:ext>
                </a:extLst>
              </p:cNvPr>
              <p:cNvSpPr/>
              <p:nvPr/>
            </p:nvSpPr>
            <p:spPr>
              <a:xfrm>
                <a:off x="8098697" y="2697551"/>
                <a:ext cx="758271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2" name="矩形 1061">
                <a:extLst>
                  <a:ext uri="{FF2B5EF4-FFF2-40B4-BE49-F238E27FC236}">
                    <a16:creationId xmlns:a16="http://schemas.microsoft.com/office/drawing/2014/main" id="{54E2DB5D-20D4-19C3-F83F-9D70A188B4E8}"/>
                  </a:ext>
                </a:extLst>
              </p:cNvPr>
              <p:cNvSpPr/>
              <p:nvPr/>
            </p:nvSpPr>
            <p:spPr>
              <a:xfrm>
                <a:off x="8096919" y="2893456"/>
                <a:ext cx="758271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3" name="矩形 1062">
                <a:extLst>
                  <a:ext uri="{FF2B5EF4-FFF2-40B4-BE49-F238E27FC236}">
                    <a16:creationId xmlns:a16="http://schemas.microsoft.com/office/drawing/2014/main" id="{41A5C7F3-2FA7-BF5E-1202-2B299E5BE880}"/>
                  </a:ext>
                </a:extLst>
              </p:cNvPr>
              <p:cNvSpPr/>
              <p:nvPr/>
            </p:nvSpPr>
            <p:spPr>
              <a:xfrm>
                <a:off x="8096919" y="3157716"/>
                <a:ext cx="758271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4" name="左大括号 1063">
                <a:extLst>
                  <a:ext uri="{FF2B5EF4-FFF2-40B4-BE49-F238E27FC236}">
                    <a16:creationId xmlns:a16="http://schemas.microsoft.com/office/drawing/2014/main" id="{230291BC-FD06-CD73-D13F-177F9E64F4BE}"/>
                  </a:ext>
                </a:extLst>
              </p:cNvPr>
              <p:cNvSpPr/>
              <p:nvPr/>
            </p:nvSpPr>
            <p:spPr>
              <a:xfrm>
                <a:off x="7966375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5" name="左大括号 1064">
                <a:extLst>
                  <a:ext uri="{FF2B5EF4-FFF2-40B4-BE49-F238E27FC236}">
                    <a16:creationId xmlns:a16="http://schemas.microsoft.com/office/drawing/2014/main" id="{31E6B798-CADA-04A0-4E2E-DF603BED5AFB}"/>
                  </a:ext>
                </a:extLst>
              </p:cNvPr>
              <p:cNvSpPr/>
              <p:nvPr/>
            </p:nvSpPr>
            <p:spPr>
              <a:xfrm rot="10800000">
                <a:off x="8876456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5" name="椭圆 1094">
                <a:extLst>
                  <a:ext uri="{FF2B5EF4-FFF2-40B4-BE49-F238E27FC236}">
                    <a16:creationId xmlns:a16="http://schemas.microsoft.com/office/drawing/2014/main" id="{C8AC50D9-0862-BC2A-0EAE-096209DB0792}"/>
                  </a:ext>
                </a:extLst>
              </p:cNvPr>
              <p:cNvSpPr/>
              <p:nvPr/>
            </p:nvSpPr>
            <p:spPr>
              <a:xfrm>
                <a:off x="8442359" y="3089460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6" name="椭圆 1095">
                <a:extLst>
                  <a:ext uri="{FF2B5EF4-FFF2-40B4-BE49-F238E27FC236}">
                    <a16:creationId xmlns:a16="http://schemas.microsoft.com/office/drawing/2014/main" id="{5EE9A50C-E85A-248E-5623-03091DC78859}"/>
                  </a:ext>
                </a:extLst>
              </p:cNvPr>
              <p:cNvSpPr/>
              <p:nvPr/>
            </p:nvSpPr>
            <p:spPr>
              <a:xfrm>
                <a:off x="8388186" y="308849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7" name="椭圆 1096">
                <a:extLst>
                  <a:ext uri="{FF2B5EF4-FFF2-40B4-BE49-F238E27FC236}">
                    <a16:creationId xmlns:a16="http://schemas.microsoft.com/office/drawing/2014/main" id="{422EBA61-3850-23F0-B0BF-E76E55687AB9}"/>
                  </a:ext>
                </a:extLst>
              </p:cNvPr>
              <p:cNvSpPr/>
              <p:nvPr/>
            </p:nvSpPr>
            <p:spPr>
              <a:xfrm>
                <a:off x="8500429" y="308849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C2AD001-43BF-A76A-AA38-094DCF7D0210}"/>
              </a:ext>
            </a:extLst>
          </p:cNvPr>
          <p:cNvGrpSpPr/>
          <p:nvPr/>
        </p:nvGrpSpPr>
        <p:grpSpPr>
          <a:xfrm>
            <a:off x="7872857" y="5106702"/>
            <a:ext cx="1179694" cy="920144"/>
            <a:chOff x="7872857" y="5106702"/>
            <a:chExt cx="1179694" cy="920144"/>
          </a:xfrm>
        </p:grpSpPr>
        <p:sp>
          <p:nvSpPr>
            <p:cNvPr id="1024" name="文本框 1023">
              <a:extLst>
                <a:ext uri="{FF2B5EF4-FFF2-40B4-BE49-F238E27FC236}">
                  <a16:creationId xmlns:a16="http://schemas.microsoft.com/office/drawing/2014/main" id="{9B6B8896-C66C-DA7E-75F8-DEC7EFD68405}"/>
                </a:ext>
              </a:extLst>
            </p:cNvPr>
            <p:cNvSpPr txBox="1"/>
            <p:nvPr/>
          </p:nvSpPr>
          <p:spPr>
            <a:xfrm>
              <a:off x="7872857" y="5106702"/>
              <a:ext cx="1179694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B11EEF7-0D3A-7BB4-D3D1-24B192A7D82A}"/>
                </a:ext>
              </a:extLst>
            </p:cNvPr>
            <p:cNvGrpSpPr/>
            <p:nvPr/>
          </p:nvGrpSpPr>
          <p:grpSpPr>
            <a:xfrm>
              <a:off x="7966905" y="5403988"/>
              <a:ext cx="1019349" cy="622858"/>
              <a:chOff x="7966905" y="5403988"/>
              <a:chExt cx="1019349" cy="622858"/>
            </a:xfrm>
          </p:grpSpPr>
          <p:sp>
            <p:nvSpPr>
              <p:cNvPr id="1098" name="矩形 1097">
                <a:extLst>
                  <a:ext uri="{FF2B5EF4-FFF2-40B4-BE49-F238E27FC236}">
                    <a16:creationId xmlns:a16="http://schemas.microsoft.com/office/drawing/2014/main" id="{09D14942-5C38-572B-5829-A3D0C586006C}"/>
                  </a:ext>
                </a:extLst>
              </p:cNvPr>
              <p:cNvSpPr/>
              <p:nvPr/>
            </p:nvSpPr>
            <p:spPr>
              <a:xfrm>
                <a:off x="8099228" y="5403988"/>
                <a:ext cx="758271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9" name="矩形 1098">
                <a:extLst>
                  <a:ext uri="{FF2B5EF4-FFF2-40B4-BE49-F238E27FC236}">
                    <a16:creationId xmlns:a16="http://schemas.microsoft.com/office/drawing/2014/main" id="{826EA44E-7A3A-5E76-951C-3DBE4E156D51}"/>
                  </a:ext>
                </a:extLst>
              </p:cNvPr>
              <p:cNvSpPr/>
              <p:nvPr/>
            </p:nvSpPr>
            <p:spPr>
              <a:xfrm>
                <a:off x="8097452" y="5599896"/>
                <a:ext cx="758271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0" name="矩形 1099">
                <a:extLst>
                  <a:ext uri="{FF2B5EF4-FFF2-40B4-BE49-F238E27FC236}">
                    <a16:creationId xmlns:a16="http://schemas.microsoft.com/office/drawing/2014/main" id="{C261AAC3-1293-ED29-6115-95DFD9020A6A}"/>
                  </a:ext>
                </a:extLst>
              </p:cNvPr>
              <p:cNvSpPr/>
              <p:nvPr/>
            </p:nvSpPr>
            <p:spPr>
              <a:xfrm>
                <a:off x="8097452" y="5864155"/>
                <a:ext cx="758271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1" name="左大括号 1100">
                <a:extLst>
                  <a:ext uri="{FF2B5EF4-FFF2-40B4-BE49-F238E27FC236}">
                    <a16:creationId xmlns:a16="http://schemas.microsoft.com/office/drawing/2014/main" id="{A2D387E9-2509-8CDD-BC32-B9CE75D7E753}"/>
                  </a:ext>
                </a:extLst>
              </p:cNvPr>
              <p:cNvSpPr/>
              <p:nvPr/>
            </p:nvSpPr>
            <p:spPr>
              <a:xfrm>
                <a:off x="7966905" y="5514327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2" name="左大括号 1101">
                <a:extLst>
                  <a:ext uri="{FF2B5EF4-FFF2-40B4-BE49-F238E27FC236}">
                    <a16:creationId xmlns:a16="http://schemas.microsoft.com/office/drawing/2014/main" id="{9273F28F-FC22-2AF9-1CC2-183CADDE3480}"/>
                  </a:ext>
                </a:extLst>
              </p:cNvPr>
              <p:cNvSpPr/>
              <p:nvPr/>
            </p:nvSpPr>
            <p:spPr>
              <a:xfrm rot="10800000">
                <a:off x="8876988" y="5514327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3" name="椭圆 1102">
                <a:extLst>
                  <a:ext uri="{FF2B5EF4-FFF2-40B4-BE49-F238E27FC236}">
                    <a16:creationId xmlns:a16="http://schemas.microsoft.com/office/drawing/2014/main" id="{434D55EE-9961-0520-DABC-3D94CDE343F6}"/>
                  </a:ext>
                </a:extLst>
              </p:cNvPr>
              <p:cNvSpPr/>
              <p:nvPr/>
            </p:nvSpPr>
            <p:spPr>
              <a:xfrm>
                <a:off x="8442893" y="5795901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4" name="椭圆 1103">
                <a:extLst>
                  <a:ext uri="{FF2B5EF4-FFF2-40B4-BE49-F238E27FC236}">
                    <a16:creationId xmlns:a16="http://schemas.microsoft.com/office/drawing/2014/main" id="{918B111A-2484-1A8A-C9CF-FE5B21C9880A}"/>
                  </a:ext>
                </a:extLst>
              </p:cNvPr>
              <p:cNvSpPr/>
              <p:nvPr/>
            </p:nvSpPr>
            <p:spPr>
              <a:xfrm>
                <a:off x="8388718" y="579493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5" name="椭圆 1104">
                <a:extLst>
                  <a:ext uri="{FF2B5EF4-FFF2-40B4-BE49-F238E27FC236}">
                    <a16:creationId xmlns:a16="http://schemas.microsoft.com/office/drawing/2014/main" id="{5D963D31-2998-A009-1A55-26640A7F7797}"/>
                  </a:ext>
                </a:extLst>
              </p:cNvPr>
              <p:cNvSpPr/>
              <p:nvPr/>
            </p:nvSpPr>
            <p:spPr>
              <a:xfrm>
                <a:off x="8500965" y="579493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4745CC3-DE24-F2F3-533F-6724BE6E93CD}"/>
              </a:ext>
            </a:extLst>
          </p:cNvPr>
          <p:cNvGrpSpPr/>
          <p:nvPr/>
        </p:nvGrpSpPr>
        <p:grpSpPr>
          <a:xfrm>
            <a:off x="9348024" y="5101672"/>
            <a:ext cx="1296312" cy="922431"/>
            <a:chOff x="9348024" y="5101672"/>
            <a:chExt cx="1296312" cy="922431"/>
          </a:xfrm>
        </p:grpSpPr>
        <p:sp>
          <p:nvSpPr>
            <p:cNvPr id="1023" name="文本框 1022">
              <a:extLst>
                <a:ext uri="{FF2B5EF4-FFF2-40B4-BE49-F238E27FC236}">
                  <a16:creationId xmlns:a16="http://schemas.microsoft.com/office/drawing/2014/main" id="{CA2D557F-C695-8458-2704-B14E08E06854}"/>
                </a:ext>
              </a:extLst>
            </p:cNvPr>
            <p:cNvSpPr txBox="1"/>
            <p:nvPr/>
          </p:nvSpPr>
          <p:spPr>
            <a:xfrm>
              <a:off x="9348024" y="5101672"/>
              <a:ext cx="1296312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solidFill>
                    <a:srgbClr val="222222"/>
                  </a:solidFill>
                  <a:latin typeface="Arial" panose="020B0604020202020204" pitchFamily="34" charset="0"/>
                </a:rPr>
                <a:t>Predictions</a:t>
              </a:r>
              <a:endParaRPr lang="en-US" altLang="zh-CN" sz="175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A551717-47E9-67CC-DE76-20D964700BCB}"/>
                </a:ext>
              </a:extLst>
            </p:cNvPr>
            <p:cNvGrpSpPr/>
            <p:nvPr/>
          </p:nvGrpSpPr>
          <p:grpSpPr>
            <a:xfrm>
              <a:off x="9356718" y="5405239"/>
              <a:ext cx="894267" cy="618864"/>
              <a:chOff x="9356718" y="5405239"/>
              <a:chExt cx="894267" cy="618864"/>
            </a:xfrm>
          </p:grpSpPr>
          <p:sp>
            <p:nvSpPr>
              <p:cNvPr id="1106" name="矩形 1105">
                <a:extLst>
                  <a:ext uri="{FF2B5EF4-FFF2-40B4-BE49-F238E27FC236}">
                    <a16:creationId xmlns:a16="http://schemas.microsoft.com/office/drawing/2014/main" id="{132780D4-5BE6-189F-46F2-45FCA36244BC}"/>
                  </a:ext>
                </a:extLst>
              </p:cNvPr>
              <p:cNvSpPr/>
              <p:nvPr/>
            </p:nvSpPr>
            <p:spPr>
              <a:xfrm>
                <a:off x="9489034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7" name="矩形 1106">
                <a:extLst>
                  <a:ext uri="{FF2B5EF4-FFF2-40B4-BE49-F238E27FC236}">
                    <a16:creationId xmlns:a16="http://schemas.microsoft.com/office/drawing/2014/main" id="{0C8777B7-6318-720B-BF13-FC9F2E0A90D4}"/>
                  </a:ext>
                </a:extLst>
              </p:cNvPr>
              <p:cNvSpPr/>
              <p:nvPr/>
            </p:nvSpPr>
            <p:spPr>
              <a:xfrm>
                <a:off x="9487258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8" name="矩形 1107">
                <a:extLst>
                  <a:ext uri="{FF2B5EF4-FFF2-40B4-BE49-F238E27FC236}">
                    <a16:creationId xmlns:a16="http://schemas.microsoft.com/office/drawing/2014/main" id="{51EDC6EB-42EA-9379-2764-9C210C7901B7}"/>
                  </a:ext>
                </a:extLst>
              </p:cNvPr>
              <p:cNvSpPr/>
              <p:nvPr/>
            </p:nvSpPr>
            <p:spPr>
              <a:xfrm>
                <a:off x="9487258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9" name="左大括号 1108">
                <a:extLst>
                  <a:ext uri="{FF2B5EF4-FFF2-40B4-BE49-F238E27FC236}">
                    <a16:creationId xmlns:a16="http://schemas.microsoft.com/office/drawing/2014/main" id="{0D4BFDA5-0F3F-2BC4-DC14-256E4D5712EC}"/>
                  </a:ext>
                </a:extLst>
              </p:cNvPr>
              <p:cNvSpPr/>
              <p:nvPr/>
            </p:nvSpPr>
            <p:spPr>
              <a:xfrm>
                <a:off x="9356718" y="5512046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0" name="左大括号 1109">
                <a:extLst>
                  <a:ext uri="{FF2B5EF4-FFF2-40B4-BE49-F238E27FC236}">
                    <a16:creationId xmlns:a16="http://schemas.microsoft.com/office/drawing/2014/main" id="{AD0F08F7-6899-5E5D-44F4-7E479933CEA0}"/>
                  </a:ext>
                </a:extLst>
              </p:cNvPr>
              <p:cNvSpPr/>
              <p:nvPr/>
            </p:nvSpPr>
            <p:spPr>
              <a:xfrm rot="10800000">
                <a:off x="10141719" y="5504153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1" name="矩形 1110">
                <a:extLst>
                  <a:ext uri="{FF2B5EF4-FFF2-40B4-BE49-F238E27FC236}">
                    <a16:creationId xmlns:a16="http://schemas.microsoft.com/office/drawing/2014/main" id="{076F6228-8B92-FC9A-1D51-CA652B9EABD4}"/>
                  </a:ext>
                </a:extLst>
              </p:cNvPr>
              <p:cNvSpPr/>
              <p:nvPr/>
            </p:nvSpPr>
            <p:spPr>
              <a:xfrm>
                <a:off x="9573600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2" name="矩形 1111">
                <a:extLst>
                  <a:ext uri="{FF2B5EF4-FFF2-40B4-BE49-F238E27FC236}">
                    <a16:creationId xmlns:a16="http://schemas.microsoft.com/office/drawing/2014/main" id="{40C4B8E0-D639-613D-EB10-E19F5D33DEC8}"/>
                  </a:ext>
                </a:extLst>
              </p:cNvPr>
              <p:cNvSpPr/>
              <p:nvPr/>
            </p:nvSpPr>
            <p:spPr>
              <a:xfrm>
                <a:off x="9571821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3" name="矩形 1112">
                <a:extLst>
                  <a:ext uri="{FF2B5EF4-FFF2-40B4-BE49-F238E27FC236}">
                    <a16:creationId xmlns:a16="http://schemas.microsoft.com/office/drawing/2014/main" id="{62098153-32B0-BA1B-DF26-2336CC8BF4EF}"/>
                  </a:ext>
                </a:extLst>
              </p:cNvPr>
              <p:cNvSpPr/>
              <p:nvPr/>
            </p:nvSpPr>
            <p:spPr>
              <a:xfrm>
                <a:off x="9571821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4" name="矩形 1113">
                <a:extLst>
                  <a:ext uri="{FF2B5EF4-FFF2-40B4-BE49-F238E27FC236}">
                    <a16:creationId xmlns:a16="http://schemas.microsoft.com/office/drawing/2014/main" id="{3AD7AEB5-E252-1BC7-D38F-6E6348404F68}"/>
                  </a:ext>
                </a:extLst>
              </p:cNvPr>
              <p:cNvSpPr/>
              <p:nvPr/>
            </p:nvSpPr>
            <p:spPr>
              <a:xfrm>
                <a:off x="9662972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5" name="矩形 1114">
                <a:extLst>
                  <a:ext uri="{FF2B5EF4-FFF2-40B4-BE49-F238E27FC236}">
                    <a16:creationId xmlns:a16="http://schemas.microsoft.com/office/drawing/2014/main" id="{8D304CA2-F5FF-37FA-2E70-8D6E5D5BF7B6}"/>
                  </a:ext>
                </a:extLst>
              </p:cNvPr>
              <p:cNvSpPr/>
              <p:nvPr/>
            </p:nvSpPr>
            <p:spPr>
              <a:xfrm>
                <a:off x="9661197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6" name="矩形 1115">
                <a:extLst>
                  <a:ext uri="{FF2B5EF4-FFF2-40B4-BE49-F238E27FC236}">
                    <a16:creationId xmlns:a16="http://schemas.microsoft.com/office/drawing/2014/main" id="{77216FEE-A5F2-3B0C-FC12-56E66E17F435}"/>
                  </a:ext>
                </a:extLst>
              </p:cNvPr>
              <p:cNvSpPr/>
              <p:nvPr/>
            </p:nvSpPr>
            <p:spPr>
              <a:xfrm>
                <a:off x="9661197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7" name="矩形 1116">
                <a:extLst>
                  <a:ext uri="{FF2B5EF4-FFF2-40B4-BE49-F238E27FC236}">
                    <a16:creationId xmlns:a16="http://schemas.microsoft.com/office/drawing/2014/main" id="{D7337922-04A1-E157-6914-C603340C051E}"/>
                  </a:ext>
                </a:extLst>
              </p:cNvPr>
              <p:cNvSpPr/>
              <p:nvPr/>
            </p:nvSpPr>
            <p:spPr>
              <a:xfrm>
                <a:off x="9912954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8" name="矩形 1117">
                <a:extLst>
                  <a:ext uri="{FF2B5EF4-FFF2-40B4-BE49-F238E27FC236}">
                    <a16:creationId xmlns:a16="http://schemas.microsoft.com/office/drawing/2014/main" id="{2366D04E-6527-CE05-8139-A6CF993E93CC}"/>
                  </a:ext>
                </a:extLst>
              </p:cNvPr>
              <p:cNvSpPr/>
              <p:nvPr/>
            </p:nvSpPr>
            <p:spPr>
              <a:xfrm>
                <a:off x="9911176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9" name="矩形 1118">
                <a:extLst>
                  <a:ext uri="{FF2B5EF4-FFF2-40B4-BE49-F238E27FC236}">
                    <a16:creationId xmlns:a16="http://schemas.microsoft.com/office/drawing/2014/main" id="{2260E746-801E-CF51-A65D-5AAF71051719}"/>
                  </a:ext>
                </a:extLst>
              </p:cNvPr>
              <p:cNvSpPr/>
              <p:nvPr/>
            </p:nvSpPr>
            <p:spPr>
              <a:xfrm>
                <a:off x="9911176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0" name="矩形 1119">
                <a:extLst>
                  <a:ext uri="{FF2B5EF4-FFF2-40B4-BE49-F238E27FC236}">
                    <a16:creationId xmlns:a16="http://schemas.microsoft.com/office/drawing/2014/main" id="{127440FC-81E0-323B-8720-9FC1890A023C}"/>
                  </a:ext>
                </a:extLst>
              </p:cNvPr>
              <p:cNvSpPr/>
              <p:nvPr/>
            </p:nvSpPr>
            <p:spPr>
              <a:xfrm>
                <a:off x="9749240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1" name="矩形 1120">
                <a:extLst>
                  <a:ext uri="{FF2B5EF4-FFF2-40B4-BE49-F238E27FC236}">
                    <a16:creationId xmlns:a16="http://schemas.microsoft.com/office/drawing/2014/main" id="{80261C3A-5986-F7F2-5192-BBAB2D428F10}"/>
                  </a:ext>
                </a:extLst>
              </p:cNvPr>
              <p:cNvSpPr/>
              <p:nvPr/>
            </p:nvSpPr>
            <p:spPr>
              <a:xfrm>
                <a:off x="9747462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2" name="矩形 1121">
                <a:extLst>
                  <a:ext uri="{FF2B5EF4-FFF2-40B4-BE49-F238E27FC236}">
                    <a16:creationId xmlns:a16="http://schemas.microsoft.com/office/drawing/2014/main" id="{97E1891C-554E-8B12-FD2E-8A23E2EA44D6}"/>
                  </a:ext>
                </a:extLst>
              </p:cNvPr>
              <p:cNvSpPr/>
              <p:nvPr/>
            </p:nvSpPr>
            <p:spPr>
              <a:xfrm>
                <a:off x="9747462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3" name="矩形 1122">
                <a:extLst>
                  <a:ext uri="{FF2B5EF4-FFF2-40B4-BE49-F238E27FC236}">
                    <a16:creationId xmlns:a16="http://schemas.microsoft.com/office/drawing/2014/main" id="{4025CCA2-A180-9438-6F72-32921EB0885A}"/>
                  </a:ext>
                </a:extLst>
              </p:cNvPr>
              <p:cNvSpPr/>
              <p:nvPr/>
            </p:nvSpPr>
            <p:spPr>
              <a:xfrm>
                <a:off x="9829804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4" name="矩形 1123">
                <a:extLst>
                  <a:ext uri="{FF2B5EF4-FFF2-40B4-BE49-F238E27FC236}">
                    <a16:creationId xmlns:a16="http://schemas.microsoft.com/office/drawing/2014/main" id="{5D7D25C1-2D08-02A3-94B8-A51CAD479334}"/>
                  </a:ext>
                </a:extLst>
              </p:cNvPr>
              <p:cNvSpPr/>
              <p:nvPr/>
            </p:nvSpPr>
            <p:spPr>
              <a:xfrm>
                <a:off x="9828027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5" name="矩形 1124">
                <a:extLst>
                  <a:ext uri="{FF2B5EF4-FFF2-40B4-BE49-F238E27FC236}">
                    <a16:creationId xmlns:a16="http://schemas.microsoft.com/office/drawing/2014/main" id="{A36D3A2E-06E7-3DF0-97B7-F73A30F5F572}"/>
                  </a:ext>
                </a:extLst>
              </p:cNvPr>
              <p:cNvSpPr/>
              <p:nvPr/>
            </p:nvSpPr>
            <p:spPr>
              <a:xfrm>
                <a:off x="9828027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6" name="矩形 1125">
                <a:extLst>
                  <a:ext uri="{FF2B5EF4-FFF2-40B4-BE49-F238E27FC236}">
                    <a16:creationId xmlns:a16="http://schemas.microsoft.com/office/drawing/2014/main" id="{1AB9DC23-6AF1-29BF-04E2-DC2D61A40C97}"/>
                  </a:ext>
                </a:extLst>
              </p:cNvPr>
              <p:cNvSpPr/>
              <p:nvPr/>
            </p:nvSpPr>
            <p:spPr>
              <a:xfrm>
                <a:off x="9992525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7" name="矩形 1126">
                <a:extLst>
                  <a:ext uri="{FF2B5EF4-FFF2-40B4-BE49-F238E27FC236}">
                    <a16:creationId xmlns:a16="http://schemas.microsoft.com/office/drawing/2014/main" id="{EC8EE5B9-3016-7835-701B-1A113AD41277}"/>
                  </a:ext>
                </a:extLst>
              </p:cNvPr>
              <p:cNvSpPr/>
              <p:nvPr/>
            </p:nvSpPr>
            <p:spPr>
              <a:xfrm>
                <a:off x="9990749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8" name="矩形 1127">
                <a:extLst>
                  <a:ext uri="{FF2B5EF4-FFF2-40B4-BE49-F238E27FC236}">
                    <a16:creationId xmlns:a16="http://schemas.microsoft.com/office/drawing/2014/main" id="{B58DE85A-C297-0B80-44D6-59E222470B42}"/>
                  </a:ext>
                </a:extLst>
              </p:cNvPr>
              <p:cNvSpPr/>
              <p:nvPr/>
            </p:nvSpPr>
            <p:spPr>
              <a:xfrm>
                <a:off x="9990749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9" name="矩形 1128">
                <a:extLst>
                  <a:ext uri="{FF2B5EF4-FFF2-40B4-BE49-F238E27FC236}">
                    <a16:creationId xmlns:a16="http://schemas.microsoft.com/office/drawing/2014/main" id="{F9D9F32E-0773-5192-1100-63E3B5E55BF9}"/>
                  </a:ext>
                </a:extLst>
              </p:cNvPr>
              <p:cNvSpPr/>
              <p:nvPr/>
            </p:nvSpPr>
            <p:spPr>
              <a:xfrm>
                <a:off x="10075405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0" name="矩形 1129">
                <a:extLst>
                  <a:ext uri="{FF2B5EF4-FFF2-40B4-BE49-F238E27FC236}">
                    <a16:creationId xmlns:a16="http://schemas.microsoft.com/office/drawing/2014/main" id="{87851DFB-1140-25BC-F151-236335EDF7A6}"/>
                  </a:ext>
                </a:extLst>
              </p:cNvPr>
              <p:cNvSpPr/>
              <p:nvPr/>
            </p:nvSpPr>
            <p:spPr>
              <a:xfrm>
                <a:off x="10073630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1" name="矩形 1130">
                <a:extLst>
                  <a:ext uri="{FF2B5EF4-FFF2-40B4-BE49-F238E27FC236}">
                    <a16:creationId xmlns:a16="http://schemas.microsoft.com/office/drawing/2014/main" id="{76EB8C37-C888-8E0D-D374-A3E391964FFB}"/>
                  </a:ext>
                </a:extLst>
              </p:cNvPr>
              <p:cNvSpPr/>
              <p:nvPr/>
            </p:nvSpPr>
            <p:spPr>
              <a:xfrm>
                <a:off x="10073630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2" name="椭圆 1131">
                <a:extLst>
                  <a:ext uri="{FF2B5EF4-FFF2-40B4-BE49-F238E27FC236}">
                    <a16:creationId xmlns:a16="http://schemas.microsoft.com/office/drawing/2014/main" id="{1980FF9D-0437-06A3-0D76-7D6D3440ADE2}"/>
                  </a:ext>
                </a:extLst>
              </p:cNvPr>
              <p:cNvSpPr/>
              <p:nvPr/>
            </p:nvSpPr>
            <p:spPr>
              <a:xfrm>
                <a:off x="9796099" y="5793043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3" name="椭圆 1132">
                <a:extLst>
                  <a:ext uri="{FF2B5EF4-FFF2-40B4-BE49-F238E27FC236}">
                    <a16:creationId xmlns:a16="http://schemas.microsoft.com/office/drawing/2014/main" id="{89480586-2044-D01A-3534-7235DC7C1543}"/>
                  </a:ext>
                </a:extLst>
              </p:cNvPr>
              <p:cNvSpPr/>
              <p:nvPr/>
            </p:nvSpPr>
            <p:spPr>
              <a:xfrm>
                <a:off x="9741924" y="5792072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4" name="椭圆 1133">
                <a:extLst>
                  <a:ext uri="{FF2B5EF4-FFF2-40B4-BE49-F238E27FC236}">
                    <a16:creationId xmlns:a16="http://schemas.microsoft.com/office/drawing/2014/main" id="{F93384A1-53C8-89FD-CEFD-E021773BD691}"/>
                  </a:ext>
                </a:extLst>
              </p:cNvPr>
              <p:cNvSpPr/>
              <p:nvPr/>
            </p:nvSpPr>
            <p:spPr>
              <a:xfrm>
                <a:off x="9854171" y="5792072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84A4FF1-FC76-F272-01D8-3A8A8C4E7099}"/>
              </a:ext>
            </a:extLst>
          </p:cNvPr>
          <p:cNvGrpSpPr/>
          <p:nvPr/>
        </p:nvGrpSpPr>
        <p:grpSpPr>
          <a:xfrm>
            <a:off x="6933271" y="4031562"/>
            <a:ext cx="943476" cy="536077"/>
            <a:chOff x="6933271" y="4031562"/>
            <a:chExt cx="943476" cy="536077"/>
          </a:xfrm>
        </p:grpSpPr>
        <p:sp>
          <p:nvSpPr>
            <p:cNvPr id="1030" name="平行四边形 1029">
              <a:extLst>
                <a:ext uri="{FF2B5EF4-FFF2-40B4-BE49-F238E27FC236}">
                  <a16:creationId xmlns:a16="http://schemas.microsoft.com/office/drawing/2014/main" id="{CF6F1B30-D90A-A457-D0F2-DA0FD832DB7D}"/>
                </a:ext>
              </a:extLst>
            </p:cNvPr>
            <p:cNvSpPr/>
            <p:nvPr/>
          </p:nvSpPr>
          <p:spPr>
            <a:xfrm rot="9113858" flipH="1" flipV="1">
              <a:off x="6933271" y="4044382"/>
              <a:ext cx="943476" cy="523257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031" name="平行四边形 1030">
              <a:extLst>
                <a:ext uri="{FF2B5EF4-FFF2-40B4-BE49-F238E27FC236}">
                  <a16:creationId xmlns:a16="http://schemas.microsoft.com/office/drawing/2014/main" id="{B4359752-4A3A-A91F-4CA6-F52D16AF8EA3}"/>
                </a:ext>
              </a:extLst>
            </p:cNvPr>
            <p:cNvSpPr/>
            <p:nvPr/>
          </p:nvSpPr>
          <p:spPr>
            <a:xfrm rot="9113858" flipH="1" flipV="1">
              <a:off x="7107066" y="4145925"/>
              <a:ext cx="305489" cy="164043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8CB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032" name="平行四边形 1031">
              <a:extLst>
                <a:ext uri="{FF2B5EF4-FFF2-40B4-BE49-F238E27FC236}">
                  <a16:creationId xmlns:a16="http://schemas.microsoft.com/office/drawing/2014/main" id="{3B7F8149-3829-0D4B-1701-A2EEB915E425}"/>
                </a:ext>
              </a:extLst>
            </p:cNvPr>
            <p:cNvSpPr/>
            <p:nvPr/>
          </p:nvSpPr>
          <p:spPr>
            <a:xfrm rot="9113858" flipH="1" flipV="1">
              <a:off x="7285446" y="4367313"/>
              <a:ext cx="273597" cy="129071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739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033" name="平行四边形 1032">
              <a:extLst>
                <a:ext uri="{FF2B5EF4-FFF2-40B4-BE49-F238E27FC236}">
                  <a16:creationId xmlns:a16="http://schemas.microsoft.com/office/drawing/2014/main" id="{1A3F834D-6DDD-0147-C5E8-57D776A93983}"/>
                </a:ext>
              </a:extLst>
            </p:cNvPr>
            <p:cNvSpPr/>
            <p:nvPr/>
          </p:nvSpPr>
          <p:spPr>
            <a:xfrm rot="9113858" flipH="1" flipV="1">
              <a:off x="7499230" y="4225827"/>
              <a:ext cx="211144" cy="170652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A9D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35" name="平行四边形 1134">
              <a:extLst>
                <a:ext uri="{FF2B5EF4-FFF2-40B4-BE49-F238E27FC236}">
                  <a16:creationId xmlns:a16="http://schemas.microsoft.com/office/drawing/2014/main" id="{5938462F-13AB-9A32-5DC2-3D04E65BE2AA}"/>
                </a:ext>
              </a:extLst>
            </p:cNvPr>
            <p:cNvSpPr/>
            <p:nvPr/>
          </p:nvSpPr>
          <p:spPr>
            <a:xfrm rot="9113858" flipH="1" flipV="1">
              <a:off x="7532487" y="4031562"/>
              <a:ext cx="149653" cy="112552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FE2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136" name="平行四边形 1135">
              <a:extLst>
                <a:ext uri="{FF2B5EF4-FFF2-40B4-BE49-F238E27FC236}">
                  <a16:creationId xmlns:a16="http://schemas.microsoft.com/office/drawing/2014/main" id="{7FAF8932-D88D-3D6B-6037-251A256C2900}"/>
                </a:ext>
              </a:extLst>
            </p:cNvPr>
            <p:cNvSpPr/>
            <p:nvPr/>
          </p:nvSpPr>
          <p:spPr>
            <a:xfrm rot="9113858" flipH="1" flipV="1">
              <a:off x="7103668" y="4395762"/>
              <a:ext cx="237373" cy="169902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B696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137" name="平行四边形 1136">
              <a:extLst>
                <a:ext uri="{FF2B5EF4-FFF2-40B4-BE49-F238E27FC236}">
                  <a16:creationId xmlns:a16="http://schemas.microsoft.com/office/drawing/2014/main" id="{ACFF87BC-F236-D2EC-5523-53E5537D862B}"/>
                </a:ext>
              </a:extLst>
            </p:cNvPr>
            <p:cNvSpPr/>
            <p:nvPr/>
          </p:nvSpPr>
          <p:spPr>
            <a:xfrm rot="9113858" flipH="1" flipV="1">
              <a:off x="7368150" y="4094267"/>
              <a:ext cx="174736" cy="161432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BB1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sp>
        <p:nvSpPr>
          <p:cNvPr id="1138" name="箭头: 右 1137">
            <a:extLst>
              <a:ext uri="{FF2B5EF4-FFF2-40B4-BE49-F238E27FC236}">
                <a16:creationId xmlns:a16="http://schemas.microsoft.com/office/drawing/2014/main" id="{AB7A3A66-45D4-B891-3DB0-643AD537DDE8}"/>
              </a:ext>
            </a:extLst>
          </p:cNvPr>
          <p:cNvSpPr/>
          <p:nvPr/>
        </p:nvSpPr>
        <p:spPr>
          <a:xfrm>
            <a:off x="6123417" y="5651446"/>
            <a:ext cx="1058943" cy="88217"/>
          </a:xfrm>
          <a:prstGeom prst="rightArrow">
            <a:avLst>
              <a:gd name="adj1" fmla="val 50000"/>
              <a:gd name="adj2" fmla="val 94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139" name="箭头: 圆角右 1138">
            <a:extLst>
              <a:ext uri="{FF2B5EF4-FFF2-40B4-BE49-F238E27FC236}">
                <a16:creationId xmlns:a16="http://schemas.microsoft.com/office/drawing/2014/main" id="{0D5DE1C2-C3D5-AF6E-F642-8EF26B39967E}"/>
              </a:ext>
            </a:extLst>
          </p:cNvPr>
          <p:cNvSpPr/>
          <p:nvPr/>
        </p:nvSpPr>
        <p:spPr>
          <a:xfrm rot="16200000" flipV="1">
            <a:off x="6141376" y="5106436"/>
            <a:ext cx="655475" cy="557636"/>
          </a:xfrm>
          <a:prstGeom prst="bentArrow">
            <a:avLst>
              <a:gd name="adj1" fmla="val 7266"/>
              <a:gd name="adj2" fmla="val 7740"/>
              <a:gd name="adj3" fmla="val 15404"/>
              <a:gd name="adj4" fmla="val 4375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41050F0-DB63-AF08-AB09-2B2A540380A9}"/>
              </a:ext>
            </a:extLst>
          </p:cNvPr>
          <p:cNvGrpSpPr/>
          <p:nvPr/>
        </p:nvGrpSpPr>
        <p:grpSpPr>
          <a:xfrm>
            <a:off x="8817264" y="4598337"/>
            <a:ext cx="767248" cy="546918"/>
            <a:chOff x="8817264" y="4598337"/>
            <a:chExt cx="767248" cy="546918"/>
          </a:xfrm>
        </p:grpSpPr>
        <p:sp>
          <p:nvSpPr>
            <p:cNvPr id="1055" name="椭圆 1054">
              <a:extLst>
                <a:ext uri="{FF2B5EF4-FFF2-40B4-BE49-F238E27FC236}">
                  <a16:creationId xmlns:a16="http://schemas.microsoft.com/office/drawing/2014/main" id="{95407AC5-562C-B31F-40FA-02E8FD94A41E}"/>
                </a:ext>
              </a:extLst>
            </p:cNvPr>
            <p:cNvSpPr/>
            <p:nvPr/>
          </p:nvSpPr>
          <p:spPr>
            <a:xfrm>
              <a:off x="8817264" y="4598337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6" name="椭圆 1055">
              <a:extLst>
                <a:ext uri="{FF2B5EF4-FFF2-40B4-BE49-F238E27FC236}">
                  <a16:creationId xmlns:a16="http://schemas.microsoft.com/office/drawing/2014/main" id="{B00A9D91-892B-452C-9C70-47438E63D0C4}"/>
                </a:ext>
              </a:extLst>
            </p:cNvPr>
            <p:cNvSpPr/>
            <p:nvPr/>
          </p:nvSpPr>
          <p:spPr>
            <a:xfrm>
              <a:off x="9233411" y="4965244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7" name="椭圆 1056">
              <a:extLst>
                <a:ext uri="{FF2B5EF4-FFF2-40B4-BE49-F238E27FC236}">
                  <a16:creationId xmlns:a16="http://schemas.microsoft.com/office/drawing/2014/main" id="{BD813801-BD3F-503C-AB46-D3F54F232D16}"/>
                </a:ext>
              </a:extLst>
            </p:cNvPr>
            <p:cNvSpPr/>
            <p:nvPr/>
          </p:nvSpPr>
          <p:spPr>
            <a:xfrm>
              <a:off x="8907764" y="4980436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8" name="椭圆 1057">
              <a:extLst>
                <a:ext uri="{FF2B5EF4-FFF2-40B4-BE49-F238E27FC236}">
                  <a16:creationId xmlns:a16="http://schemas.microsoft.com/office/drawing/2014/main" id="{3F9A5FB7-DB1D-9122-A085-C3B3F48E64A9}"/>
                </a:ext>
              </a:extLst>
            </p:cNvPr>
            <p:cNvSpPr/>
            <p:nvPr/>
          </p:nvSpPr>
          <p:spPr>
            <a:xfrm rot="20363478">
              <a:off x="9372014" y="4615401"/>
              <a:ext cx="126890" cy="126890"/>
            </a:xfrm>
            <a:prstGeom prst="ellipse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9" name="椭圆 1058">
              <a:extLst>
                <a:ext uri="{FF2B5EF4-FFF2-40B4-BE49-F238E27FC236}">
                  <a16:creationId xmlns:a16="http://schemas.microsoft.com/office/drawing/2014/main" id="{674FE5A8-D0EC-F223-5283-A4B4EDA8BCBD}"/>
                </a:ext>
              </a:extLst>
            </p:cNvPr>
            <p:cNvSpPr/>
            <p:nvPr/>
          </p:nvSpPr>
          <p:spPr>
            <a:xfrm rot="20275768">
              <a:off x="9041430" y="4742292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60" name="椭圆 1059">
              <a:extLst>
                <a:ext uri="{FF2B5EF4-FFF2-40B4-BE49-F238E27FC236}">
                  <a16:creationId xmlns:a16="http://schemas.microsoft.com/office/drawing/2014/main" id="{DEBA5CF5-C57C-FFD1-4DB1-B42C911C074B}"/>
                </a:ext>
              </a:extLst>
            </p:cNvPr>
            <p:cNvSpPr/>
            <p:nvPr/>
          </p:nvSpPr>
          <p:spPr>
            <a:xfrm>
              <a:off x="9457622" y="5018365"/>
              <a:ext cx="126890" cy="126890"/>
            </a:xfrm>
            <a:prstGeom prst="ellipse">
              <a:avLst/>
            </a:prstGeom>
            <a:solidFill>
              <a:srgbClr val="B696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1141" name="直接连接符 1140">
              <a:extLst>
                <a:ext uri="{FF2B5EF4-FFF2-40B4-BE49-F238E27FC236}">
                  <a16:creationId xmlns:a16="http://schemas.microsoft.com/office/drawing/2014/main" id="{4BBB8471-446C-93C5-829D-8A609778264C}"/>
                </a:ext>
              </a:extLst>
            </p:cNvPr>
            <p:cNvCxnSpPr>
              <a:stCxn id="1059" idx="5"/>
              <a:endCxn id="1056" idx="1"/>
            </p:cNvCxnSpPr>
            <p:nvPr/>
          </p:nvCxnSpPr>
          <p:spPr>
            <a:xfrm>
              <a:off x="9163303" y="4830450"/>
              <a:ext cx="88686" cy="153374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3" name="直接连接符 1142">
              <a:extLst>
                <a:ext uri="{FF2B5EF4-FFF2-40B4-BE49-F238E27FC236}">
                  <a16:creationId xmlns:a16="http://schemas.microsoft.com/office/drawing/2014/main" id="{2243B7AD-A5A4-13E6-CFAF-B7FDBB0DDC6C}"/>
                </a:ext>
              </a:extLst>
            </p:cNvPr>
            <p:cNvCxnSpPr>
              <a:stCxn id="1055" idx="4"/>
              <a:endCxn id="1057" idx="0"/>
            </p:cNvCxnSpPr>
            <p:nvPr/>
          </p:nvCxnSpPr>
          <p:spPr>
            <a:xfrm>
              <a:off x="8880712" y="4725226"/>
              <a:ext cx="90501" cy="25521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4" name="直接连接符 1143">
              <a:extLst>
                <a:ext uri="{FF2B5EF4-FFF2-40B4-BE49-F238E27FC236}">
                  <a16:creationId xmlns:a16="http://schemas.microsoft.com/office/drawing/2014/main" id="{DD036FCB-1A38-01BD-7A90-F325AEDD5D07}"/>
                </a:ext>
              </a:extLst>
            </p:cNvPr>
            <p:cNvCxnSpPr>
              <a:stCxn id="1058" idx="3"/>
              <a:endCxn id="1056" idx="7"/>
            </p:cNvCxnSpPr>
            <p:nvPr/>
          </p:nvCxnSpPr>
          <p:spPr>
            <a:xfrm flipH="1">
              <a:off x="9341458" y="4736163"/>
              <a:ext cx="67788" cy="247478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7" name="直接连接符 1146">
              <a:extLst>
                <a:ext uri="{FF2B5EF4-FFF2-40B4-BE49-F238E27FC236}">
                  <a16:creationId xmlns:a16="http://schemas.microsoft.com/office/drawing/2014/main" id="{2B8A03AF-126A-E7D4-CB22-BC98C07797CC}"/>
                </a:ext>
              </a:extLst>
            </p:cNvPr>
            <p:cNvCxnSpPr>
              <a:cxnSpLocks/>
              <a:stCxn id="1055" idx="5"/>
              <a:endCxn id="1059" idx="2"/>
            </p:cNvCxnSpPr>
            <p:nvPr/>
          </p:nvCxnSpPr>
          <p:spPr>
            <a:xfrm>
              <a:off x="8925573" y="4706640"/>
              <a:ext cx="120508" cy="122933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" name="直接连接符 1148">
              <a:extLst>
                <a:ext uri="{FF2B5EF4-FFF2-40B4-BE49-F238E27FC236}">
                  <a16:creationId xmlns:a16="http://schemas.microsoft.com/office/drawing/2014/main" id="{DB188C6B-2CD1-DD72-BE25-8BE9E5B08C51}"/>
                </a:ext>
              </a:extLst>
            </p:cNvPr>
            <p:cNvCxnSpPr>
              <a:stCxn id="1057" idx="7"/>
              <a:endCxn id="1058" idx="3"/>
            </p:cNvCxnSpPr>
            <p:nvPr/>
          </p:nvCxnSpPr>
          <p:spPr>
            <a:xfrm flipV="1">
              <a:off x="9016071" y="4736629"/>
              <a:ext cx="393185" cy="26239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0" name="直接连接符 1149">
              <a:extLst>
                <a:ext uri="{FF2B5EF4-FFF2-40B4-BE49-F238E27FC236}">
                  <a16:creationId xmlns:a16="http://schemas.microsoft.com/office/drawing/2014/main" id="{DB5B0040-6F62-A38A-300B-95659B2F546C}"/>
                </a:ext>
              </a:extLst>
            </p:cNvPr>
            <p:cNvCxnSpPr>
              <a:stCxn id="1058" idx="3"/>
              <a:endCxn id="1060" idx="0"/>
            </p:cNvCxnSpPr>
            <p:nvPr/>
          </p:nvCxnSpPr>
          <p:spPr>
            <a:xfrm>
              <a:off x="9409254" y="4736616"/>
              <a:ext cx="111810" cy="281739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F5B60C6-BAAB-1D21-E9D7-B95E697C6106}"/>
              </a:ext>
            </a:extLst>
          </p:cNvPr>
          <p:cNvGrpSpPr/>
          <p:nvPr/>
        </p:nvGrpSpPr>
        <p:grpSpPr>
          <a:xfrm>
            <a:off x="8845504" y="3550409"/>
            <a:ext cx="718191" cy="487130"/>
            <a:chOff x="8845504" y="3550409"/>
            <a:chExt cx="718191" cy="487130"/>
          </a:xfrm>
        </p:grpSpPr>
        <p:sp>
          <p:nvSpPr>
            <p:cNvPr id="1049" name="椭圆 1048">
              <a:extLst>
                <a:ext uri="{FF2B5EF4-FFF2-40B4-BE49-F238E27FC236}">
                  <a16:creationId xmlns:a16="http://schemas.microsoft.com/office/drawing/2014/main" id="{31D96A2B-839B-6A1F-86B9-31F07B39B122}"/>
                </a:ext>
              </a:extLst>
            </p:cNvPr>
            <p:cNvSpPr/>
            <p:nvPr/>
          </p:nvSpPr>
          <p:spPr>
            <a:xfrm>
              <a:off x="8995504" y="3550409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0" name="椭圆 1049">
              <a:extLst>
                <a:ext uri="{FF2B5EF4-FFF2-40B4-BE49-F238E27FC236}">
                  <a16:creationId xmlns:a16="http://schemas.microsoft.com/office/drawing/2014/main" id="{2F8DBB79-F30C-27BB-6DAA-A7E20917A1A1}"/>
                </a:ext>
              </a:extLst>
            </p:cNvPr>
            <p:cNvSpPr/>
            <p:nvPr/>
          </p:nvSpPr>
          <p:spPr>
            <a:xfrm rot="1273686">
              <a:off x="9040367" y="3734782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1" name="椭圆 1050">
              <a:extLst>
                <a:ext uri="{FF2B5EF4-FFF2-40B4-BE49-F238E27FC236}">
                  <a16:creationId xmlns:a16="http://schemas.microsoft.com/office/drawing/2014/main" id="{54AA5BEC-3920-5B43-2C06-AC20B8811B4D}"/>
                </a:ext>
              </a:extLst>
            </p:cNvPr>
            <p:cNvSpPr/>
            <p:nvPr/>
          </p:nvSpPr>
          <p:spPr>
            <a:xfrm>
              <a:off x="9224008" y="3910649"/>
              <a:ext cx="126890" cy="126890"/>
            </a:xfrm>
            <a:prstGeom prst="ellipse">
              <a:avLst/>
            </a:prstGeom>
            <a:solidFill>
              <a:srgbClr val="FBB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2" name="椭圆 1051">
              <a:extLst>
                <a:ext uri="{FF2B5EF4-FFF2-40B4-BE49-F238E27FC236}">
                  <a16:creationId xmlns:a16="http://schemas.microsoft.com/office/drawing/2014/main" id="{A6D4D636-5970-C59D-6E6E-DCC350A30846}"/>
                </a:ext>
              </a:extLst>
            </p:cNvPr>
            <p:cNvSpPr/>
            <p:nvPr/>
          </p:nvSpPr>
          <p:spPr>
            <a:xfrm>
              <a:off x="9241734" y="3583572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3" name="椭圆 1052">
              <a:extLst>
                <a:ext uri="{FF2B5EF4-FFF2-40B4-BE49-F238E27FC236}">
                  <a16:creationId xmlns:a16="http://schemas.microsoft.com/office/drawing/2014/main" id="{1631C674-35B6-EDE6-8E9E-85B58BFF0CB5}"/>
                </a:ext>
              </a:extLst>
            </p:cNvPr>
            <p:cNvSpPr/>
            <p:nvPr/>
          </p:nvSpPr>
          <p:spPr>
            <a:xfrm>
              <a:off x="8845504" y="3847205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054" name="椭圆 1053">
              <a:extLst>
                <a:ext uri="{FF2B5EF4-FFF2-40B4-BE49-F238E27FC236}">
                  <a16:creationId xmlns:a16="http://schemas.microsoft.com/office/drawing/2014/main" id="{2FAF7003-4795-9FC7-2F83-6778A475557D}"/>
                </a:ext>
              </a:extLst>
            </p:cNvPr>
            <p:cNvSpPr/>
            <p:nvPr/>
          </p:nvSpPr>
          <p:spPr>
            <a:xfrm>
              <a:off x="9436805" y="3808541"/>
              <a:ext cx="126890" cy="126890"/>
            </a:xfrm>
            <a:prstGeom prst="ellipse">
              <a:avLst/>
            </a:prstGeom>
            <a:solidFill>
              <a:srgbClr val="B696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1140" name="直接连接符 1139">
              <a:extLst>
                <a:ext uri="{FF2B5EF4-FFF2-40B4-BE49-F238E27FC236}">
                  <a16:creationId xmlns:a16="http://schemas.microsoft.com/office/drawing/2014/main" id="{3DB217B6-CD07-8F1F-FA5A-95317B70F4CC}"/>
                </a:ext>
              </a:extLst>
            </p:cNvPr>
            <p:cNvCxnSpPr>
              <a:stCxn id="1049" idx="6"/>
              <a:endCxn id="1052" idx="2"/>
            </p:cNvCxnSpPr>
            <p:nvPr/>
          </p:nvCxnSpPr>
          <p:spPr>
            <a:xfrm>
              <a:off x="9122382" y="3613843"/>
              <a:ext cx="119341" cy="3316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2" name="直接连接符 1141">
              <a:extLst>
                <a:ext uri="{FF2B5EF4-FFF2-40B4-BE49-F238E27FC236}">
                  <a16:creationId xmlns:a16="http://schemas.microsoft.com/office/drawing/2014/main" id="{201EFF50-F3E8-B21F-0D31-FA049AD763D2}"/>
                </a:ext>
              </a:extLst>
            </p:cNvPr>
            <p:cNvCxnSpPr>
              <a:stCxn id="1050" idx="3"/>
              <a:endCxn id="1053" idx="7"/>
            </p:cNvCxnSpPr>
            <p:nvPr/>
          </p:nvCxnSpPr>
          <p:spPr>
            <a:xfrm flipH="1">
              <a:off x="8953807" y="3823800"/>
              <a:ext cx="91938" cy="4198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5" name="直接连接符 1144">
              <a:extLst>
                <a:ext uri="{FF2B5EF4-FFF2-40B4-BE49-F238E27FC236}">
                  <a16:creationId xmlns:a16="http://schemas.microsoft.com/office/drawing/2014/main" id="{1839804B-2C4F-D570-A493-C6C967DFC63E}"/>
                </a:ext>
              </a:extLst>
            </p:cNvPr>
            <p:cNvCxnSpPr>
              <a:stCxn id="1052" idx="4"/>
              <a:endCxn id="1051" idx="0"/>
            </p:cNvCxnSpPr>
            <p:nvPr/>
          </p:nvCxnSpPr>
          <p:spPr>
            <a:xfrm flipH="1">
              <a:off x="9287524" y="3709986"/>
              <a:ext cx="17644" cy="20058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6" name="直接连接符 1145">
              <a:extLst>
                <a:ext uri="{FF2B5EF4-FFF2-40B4-BE49-F238E27FC236}">
                  <a16:creationId xmlns:a16="http://schemas.microsoft.com/office/drawing/2014/main" id="{8B711F17-6147-CB5F-0578-F645985F720D}"/>
                </a:ext>
              </a:extLst>
            </p:cNvPr>
            <p:cNvCxnSpPr>
              <a:stCxn id="1049" idx="4"/>
              <a:endCxn id="1050" idx="1"/>
            </p:cNvCxnSpPr>
            <p:nvPr/>
          </p:nvCxnSpPr>
          <p:spPr>
            <a:xfrm>
              <a:off x="9058947" y="3677301"/>
              <a:ext cx="19288" cy="62867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8" name="直接连接符 1147">
              <a:extLst>
                <a:ext uri="{FF2B5EF4-FFF2-40B4-BE49-F238E27FC236}">
                  <a16:creationId xmlns:a16="http://schemas.microsoft.com/office/drawing/2014/main" id="{79B55E37-06C4-0E46-4E60-F498C66DF055}"/>
                </a:ext>
              </a:extLst>
            </p:cNvPr>
            <p:cNvCxnSpPr>
              <a:stCxn id="1053" idx="5"/>
              <a:endCxn id="1051" idx="2"/>
            </p:cNvCxnSpPr>
            <p:nvPr/>
          </p:nvCxnSpPr>
          <p:spPr>
            <a:xfrm>
              <a:off x="8953809" y="3955511"/>
              <a:ext cx="270228" cy="19037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1" name="直接连接符 1150">
              <a:extLst>
                <a:ext uri="{FF2B5EF4-FFF2-40B4-BE49-F238E27FC236}">
                  <a16:creationId xmlns:a16="http://schemas.microsoft.com/office/drawing/2014/main" id="{0B5D61A4-74A6-6BB1-B739-F87FDBB845DB}"/>
                </a:ext>
              </a:extLst>
            </p:cNvPr>
            <p:cNvCxnSpPr>
              <a:stCxn id="1051" idx="6"/>
              <a:endCxn id="1054" idx="3"/>
            </p:cNvCxnSpPr>
            <p:nvPr/>
          </p:nvCxnSpPr>
          <p:spPr>
            <a:xfrm flipV="1">
              <a:off x="9350897" y="3916972"/>
              <a:ext cx="104470" cy="5757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A44C94B-9900-2AF2-C3D0-143962C173E1}"/>
              </a:ext>
            </a:extLst>
          </p:cNvPr>
          <p:cNvGrpSpPr/>
          <p:nvPr/>
        </p:nvGrpSpPr>
        <p:grpSpPr>
          <a:xfrm>
            <a:off x="10203691" y="2079326"/>
            <a:ext cx="943476" cy="587787"/>
            <a:chOff x="10203691" y="2079326"/>
            <a:chExt cx="943476" cy="587787"/>
          </a:xfrm>
        </p:grpSpPr>
        <p:sp>
          <p:nvSpPr>
            <p:cNvPr id="1153" name="平行四边形 1152">
              <a:extLst>
                <a:ext uri="{FF2B5EF4-FFF2-40B4-BE49-F238E27FC236}">
                  <a16:creationId xmlns:a16="http://schemas.microsoft.com/office/drawing/2014/main" id="{0FB86746-0EDD-C06D-442E-F2EA25214406}"/>
                </a:ext>
              </a:extLst>
            </p:cNvPr>
            <p:cNvSpPr/>
            <p:nvPr/>
          </p:nvSpPr>
          <p:spPr>
            <a:xfrm rot="9113858" flipH="1" flipV="1">
              <a:off x="10203691" y="2126260"/>
              <a:ext cx="943476" cy="523257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54" name="平行四边形 1153">
              <a:extLst>
                <a:ext uri="{FF2B5EF4-FFF2-40B4-BE49-F238E27FC236}">
                  <a16:creationId xmlns:a16="http://schemas.microsoft.com/office/drawing/2014/main" id="{DBEFEC33-0E43-DF24-DFE0-FF09A540D29A}"/>
                </a:ext>
              </a:extLst>
            </p:cNvPr>
            <p:cNvSpPr/>
            <p:nvPr/>
          </p:nvSpPr>
          <p:spPr>
            <a:xfrm rot="9113858" flipH="1" flipV="1">
              <a:off x="10372988" y="2248901"/>
              <a:ext cx="289400" cy="183199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8CB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55" name="平行四边形 1154">
              <a:extLst>
                <a:ext uri="{FF2B5EF4-FFF2-40B4-BE49-F238E27FC236}">
                  <a16:creationId xmlns:a16="http://schemas.microsoft.com/office/drawing/2014/main" id="{4E515A04-03F3-81BB-EF86-13EF2544F70B}"/>
                </a:ext>
              </a:extLst>
            </p:cNvPr>
            <p:cNvSpPr/>
            <p:nvPr/>
          </p:nvSpPr>
          <p:spPr>
            <a:xfrm rot="9113858" flipH="1" flipV="1">
              <a:off x="10561133" y="2470676"/>
              <a:ext cx="262770" cy="142189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739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56" name="平行四边形 1155">
              <a:extLst>
                <a:ext uri="{FF2B5EF4-FFF2-40B4-BE49-F238E27FC236}">
                  <a16:creationId xmlns:a16="http://schemas.microsoft.com/office/drawing/2014/main" id="{532A670D-9029-3C16-E097-E2E641C72038}"/>
                </a:ext>
              </a:extLst>
            </p:cNvPr>
            <p:cNvSpPr/>
            <p:nvPr/>
          </p:nvSpPr>
          <p:spPr>
            <a:xfrm rot="9113858" flipH="1" flipV="1">
              <a:off x="10763720" y="2325262"/>
              <a:ext cx="193789" cy="176966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A9D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57" name="平行四边形 1156">
              <a:extLst>
                <a:ext uri="{FF2B5EF4-FFF2-40B4-BE49-F238E27FC236}">
                  <a16:creationId xmlns:a16="http://schemas.microsoft.com/office/drawing/2014/main" id="{D9950D78-D947-8735-E680-AB1474A2783F}"/>
                </a:ext>
              </a:extLst>
            </p:cNvPr>
            <p:cNvSpPr/>
            <p:nvPr/>
          </p:nvSpPr>
          <p:spPr>
            <a:xfrm rot="9113858" flipH="1" flipV="1">
              <a:off x="10767789" y="2079326"/>
              <a:ext cx="177407" cy="157297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FE2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158" name="平行四边形 1157">
              <a:extLst>
                <a:ext uri="{FF2B5EF4-FFF2-40B4-BE49-F238E27FC236}">
                  <a16:creationId xmlns:a16="http://schemas.microsoft.com/office/drawing/2014/main" id="{34AB7CD4-A222-383A-397A-716D5B7CE2B0}"/>
                </a:ext>
              </a:extLst>
            </p:cNvPr>
            <p:cNvSpPr/>
            <p:nvPr/>
          </p:nvSpPr>
          <p:spPr>
            <a:xfrm rot="9113858" flipH="1" flipV="1">
              <a:off x="10374777" y="2519959"/>
              <a:ext cx="249614" cy="147154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B696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159" name="平行四边形 1158">
              <a:extLst>
                <a:ext uri="{FF2B5EF4-FFF2-40B4-BE49-F238E27FC236}">
                  <a16:creationId xmlns:a16="http://schemas.microsoft.com/office/drawing/2014/main" id="{644BF3BD-6387-4535-E8DF-0A2FC275168B}"/>
                </a:ext>
              </a:extLst>
            </p:cNvPr>
            <p:cNvSpPr/>
            <p:nvPr/>
          </p:nvSpPr>
          <p:spPr>
            <a:xfrm rot="9113858" flipH="1" flipV="1">
              <a:off x="10610938" y="2215334"/>
              <a:ext cx="213116" cy="166960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BB1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grpSp>
        <p:nvGrpSpPr>
          <p:cNvPr id="1181" name="组合 1180">
            <a:extLst>
              <a:ext uri="{FF2B5EF4-FFF2-40B4-BE49-F238E27FC236}">
                <a16:creationId xmlns:a16="http://schemas.microsoft.com/office/drawing/2014/main" id="{1E83F8AB-D60A-EF58-874C-351A23CD371D}"/>
              </a:ext>
            </a:extLst>
          </p:cNvPr>
          <p:cNvGrpSpPr/>
          <p:nvPr/>
        </p:nvGrpSpPr>
        <p:grpSpPr>
          <a:xfrm>
            <a:off x="6492847" y="3825554"/>
            <a:ext cx="400110" cy="1175957"/>
            <a:chOff x="10241131" y="2672850"/>
            <a:chExt cx="547201" cy="1608269"/>
          </a:xfrm>
        </p:grpSpPr>
        <p:sp>
          <p:nvSpPr>
            <p:cNvPr id="1182" name="矩形: 对角圆角 1181">
              <a:extLst>
                <a:ext uri="{FF2B5EF4-FFF2-40B4-BE49-F238E27FC236}">
                  <a16:creationId xmlns:a16="http://schemas.microsoft.com/office/drawing/2014/main" id="{0DCF85F2-29C6-0E7E-2E0F-3B63B5094D6E}"/>
                </a:ext>
              </a:extLst>
            </p:cNvPr>
            <p:cNvSpPr/>
            <p:nvPr/>
          </p:nvSpPr>
          <p:spPr>
            <a:xfrm rot="10800000" flipH="1" flipV="1">
              <a:off x="10358391" y="2672850"/>
              <a:ext cx="381740" cy="1608269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FAAD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183" name="文本框 1182">
              <a:extLst>
                <a:ext uri="{FF2B5EF4-FFF2-40B4-BE49-F238E27FC236}">
                  <a16:creationId xmlns:a16="http://schemas.microsoft.com/office/drawing/2014/main" id="{F3D3E40A-A764-399C-5BFC-A4E7A3506392}"/>
                </a:ext>
              </a:extLst>
            </p:cNvPr>
            <p:cNvSpPr txBox="1"/>
            <p:nvPr/>
          </p:nvSpPr>
          <p:spPr>
            <a:xfrm>
              <a:off x="10241131" y="2768117"/>
              <a:ext cx="547201" cy="150617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1400" dirty="0">
                  <a:latin typeface="Arial" panose="020B0604020202020204" pitchFamily="34" charset="0"/>
                  <a:cs typeface="Arial" panose="020B0604020202020204" pitchFamily="34" charset="0"/>
                </a:rPr>
                <a:t>Shared RPN</a:t>
              </a:r>
              <a:endParaRPr lang="zh-CN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89" name="文本框 1188">
            <a:extLst>
              <a:ext uri="{FF2B5EF4-FFF2-40B4-BE49-F238E27FC236}">
                <a16:creationId xmlns:a16="http://schemas.microsoft.com/office/drawing/2014/main" id="{71215F93-860B-B49D-0F4A-515110C1DE61}"/>
              </a:ext>
            </a:extLst>
          </p:cNvPr>
          <p:cNvSpPr txBox="1"/>
          <p:nvPr/>
        </p:nvSpPr>
        <p:spPr>
          <a:xfrm>
            <a:off x="5035090" y="2296289"/>
            <a:ext cx="2497800" cy="3624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Style enhanced feature</a:t>
            </a:r>
          </a:p>
        </p:txBody>
      </p:sp>
      <p:sp>
        <p:nvSpPr>
          <p:cNvPr id="1190" name="文本框 1189">
            <a:extLst>
              <a:ext uri="{FF2B5EF4-FFF2-40B4-BE49-F238E27FC236}">
                <a16:creationId xmlns:a16="http://schemas.microsoft.com/office/drawing/2014/main" id="{3A75AEA9-A280-EE29-AFB2-C2C0CE5EA6F0}"/>
              </a:ext>
            </a:extLst>
          </p:cNvPr>
          <p:cNvSpPr txBox="1"/>
          <p:nvPr/>
        </p:nvSpPr>
        <p:spPr>
          <a:xfrm>
            <a:off x="5003615" y="6056317"/>
            <a:ext cx="1760191" cy="362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Target feature</a:t>
            </a:r>
          </a:p>
        </p:txBody>
      </p:sp>
      <p:sp>
        <p:nvSpPr>
          <p:cNvPr id="1191" name="文本框 1190">
            <a:extLst>
              <a:ext uri="{FF2B5EF4-FFF2-40B4-BE49-F238E27FC236}">
                <a16:creationId xmlns:a16="http://schemas.microsoft.com/office/drawing/2014/main" id="{F54971E0-6C9E-F77E-BBF8-00CC777E7595}"/>
              </a:ext>
            </a:extLst>
          </p:cNvPr>
          <p:cNvSpPr txBox="1"/>
          <p:nvPr/>
        </p:nvSpPr>
        <p:spPr>
          <a:xfrm>
            <a:off x="572896" y="2220584"/>
            <a:ext cx="2409635" cy="3624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Style enhanced image</a:t>
            </a:r>
          </a:p>
        </p:txBody>
      </p:sp>
      <p:sp>
        <p:nvSpPr>
          <p:cNvPr id="1192" name="文本框 1191">
            <a:extLst>
              <a:ext uri="{FF2B5EF4-FFF2-40B4-BE49-F238E27FC236}">
                <a16:creationId xmlns:a16="http://schemas.microsoft.com/office/drawing/2014/main" id="{3E1BF1D5-D91F-2314-E823-2F35D847542E}"/>
              </a:ext>
            </a:extLst>
          </p:cNvPr>
          <p:cNvSpPr txBox="1"/>
          <p:nvPr/>
        </p:nvSpPr>
        <p:spPr>
          <a:xfrm>
            <a:off x="783176" y="6117156"/>
            <a:ext cx="1796407" cy="362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55" dirty="0">
                <a:latin typeface="Arial" panose="020B0604020202020204" pitchFamily="34" charset="0"/>
                <a:cs typeface="Arial" panose="020B0604020202020204" pitchFamily="34" charset="0"/>
              </a:rPr>
              <a:t>Target image</a:t>
            </a:r>
          </a:p>
        </p:txBody>
      </p:sp>
      <p:sp>
        <p:nvSpPr>
          <p:cNvPr id="1194" name="箭头: 右 1193">
            <a:extLst>
              <a:ext uri="{FF2B5EF4-FFF2-40B4-BE49-F238E27FC236}">
                <a16:creationId xmlns:a16="http://schemas.microsoft.com/office/drawing/2014/main" id="{B730FA63-88B4-5982-DDD1-5F876F7C8744}"/>
              </a:ext>
            </a:extLst>
          </p:cNvPr>
          <p:cNvSpPr/>
          <p:nvPr/>
        </p:nvSpPr>
        <p:spPr>
          <a:xfrm>
            <a:off x="2837195" y="2940885"/>
            <a:ext cx="975029" cy="208457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752C86-2836-804C-A13A-09966AE9506C}"/>
              </a:ext>
            </a:extLst>
          </p:cNvPr>
          <p:cNvGrpSpPr/>
          <p:nvPr/>
        </p:nvGrpSpPr>
        <p:grpSpPr>
          <a:xfrm>
            <a:off x="5389322" y="2708080"/>
            <a:ext cx="739800" cy="682541"/>
            <a:chOff x="5389322" y="2708080"/>
            <a:chExt cx="739800" cy="682541"/>
          </a:xfrm>
        </p:grpSpPr>
        <p:sp>
          <p:nvSpPr>
            <p:cNvPr id="1196" name="平行四边形 1195">
              <a:extLst>
                <a:ext uri="{FF2B5EF4-FFF2-40B4-BE49-F238E27FC236}">
                  <a16:creationId xmlns:a16="http://schemas.microsoft.com/office/drawing/2014/main" id="{22A5FBBC-939F-7950-7E32-FE0306BE9949}"/>
                </a:ext>
              </a:extLst>
            </p:cNvPr>
            <p:cNvSpPr/>
            <p:nvPr/>
          </p:nvSpPr>
          <p:spPr>
            <a:xfrm rot="9113858" flipH="1" flipV="1">
              <a:off x="5392052" y="2859322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97" name="平行四边形 1196">
              <a:extLst>
                <a:ext uri="{FF2B5EF4-FFF2-40B4-BE49-F238E27FC236}">
                  <a16:creationId xmlns:a16="http://schemas.microsoft.com/office/drawing/2014/main" id="{9DCA084D-7866-8820-12F1-127400E9E5ED}"/>
                </a:ext>
              </a:extLst>
            </p:cNvPr>
            <p:cNvSpPr/>
            <p:nvPr/>
          </p:nvSpPr>
          <p:spPr>
            <a:xfrm rot="9113858" flipH="1" flipV="1">
              <a:off x="5675906" y="2708080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98" name="平行四边形 1197">
              <a:extLst>
                <a:ext uri="{FF2B5EF4-FFF2-40B4-BE49-F238E27FC236}">
                  <a16:creationId xmlns:a16="http://schemas.microsoft.com/office/drawing/2014/main" id="{0E6FE727-C74E-00B8-8F6D-9F19F697D724}"/>
                </a:ext>
              </a:extLst>
            </p:cNvPr>
            <p:cNvSpPr/>
            <p:nvPr/>
          </p:nvSpPr>
          <p:spPr>
            <a:xfrm rot="9113858" flipH="1" flipV="1">
              <a:off x="5389322" y="3139265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199" name="平行四边形 1198">
              <a:extLst>
                <a:ext uri="{FF2B5EF4-FFF2-40B4-BE49-F238E27FC236}">
                  <a16:creationId xmlns:a16="http://schemas.microsoft.com/office/drawing/2014/main" id="{BC389580-0FD1-2F06-C4DB-DCF19F318FAD}"/>
                </a:ext>
              </a:extLst>
            </p:cNvPr>
            <p:cNvSpPr/>
            <p:nvPr/>
          </p:nvSpPr>
          <p:spPr>
            <a:xfrm rot="9113858" flipH="1" flipV="1">
              <a:off x="5672784" y="2984937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30279FF-85C6-B10E-3510-7A5539DC205B}"/>
              </a:ext>
            </a:extLst>
          </p:cNvPr>
          <p:cNvGrpSpPr/>
          <p:nvPr/>
        </p:nvGrpSpPr>
        <p:grpSpPr>
          <a:xfrm>
            <a:off x="5437651" y="4707106"/>
            <a:ext cx="720008" cy="458718"/>
            <a:chOff x="5437651" y="4707106"/>
            <a:chExt cx="720008" cy="458718"/>
          </a:xfrm>
        </p:grpSpPr>
        <p:sp>
          <p:nvSpPr>
            <p:cNvPr id="1207" name="椭圆 1206">
              <a:extLst>
                <a:ext uri="{FF2B5EF4-FFF2-40B4-BE49-F238E27FC236}">
                  <a16:creationId xmlns:a16="http://schemas.microsoft.com/office/drawing/2014/main" id="{93733D8A-D025-8604-ECEB-B68DEF70B343}"/>
                </a:ext>
              </a:extLst>
            </p:cNvPr>
            <p:cNvSpPr/>
            <p:nvPr/>
          </p:nvSpPr>
          <p:spPr>
            <a:xfrm>
              <a:off x="5778116" y="4707106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08" name="椭圆 1207">
              <a:extLst>
                <a:ext uri="{FF2B5EF4-FFF2-40B4-BE49-F238E27FC236}">
                  <a16:creationId xmlns:a16="http://schemas.microsoft.com/office/drawing/2014/main" id="{420F5696-39AC-48B4-B618-2380D85F1D33}"/>
                </a:ext>
              </a:extLst>
            </p:cNvPr>
            <p:cNvSpPr/>
            <p:nvPr/>
          </p:nvSpPr>
          <p:spPr>
            <a:xfrm>
              <a:off x="5550708" y="5038934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09" name="椭圆 1208">
              <a:extLst>
                <a:ext uri="{FF2B5EF4-FFF2-40B4-BE49-F238E27FC236}">
                  <a16:creationId xmlns:a16="http://schemas.microsoft.com/office/drawing/2014/main" id="{DCC842FE-E72C-AC66-1039-CF333BBC3C11}"/>
                </a:ext>
              </a:extLst>
            </p:cNvPr>
            <p:cNvSpPr/>
            <p:nvPr/>
          </p:nvSpPr>
          <p:spPr>
            <a:xfrm>
              <a:off x="6030769" y="4932860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10" name="椭圆 1209">
              <a:extLst>
                <a:ext uri="{FF2B5EF4-FFF2-40B4-BE49-F238E27FC236}">
                  <a16:creationId xmlns:a16="http://schemas.microsoft.com/office/drawing/2014/main" id="{8BE4EF4D-FB87-3EF4-2FB4-C061D9696766}"/>
                </a:ext>
              </a:extLst>
            </p:cNvPr>
            <p:cNvSpPr/>
            <p:nvPr/>
          </p:nvSpPr>
          <p:spPr>
            <a:xfrm>
              <a:off x="5437651" y="4795622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1211" name="直接连接符 1210">
              <a:extLst>
                <a:ext uri="{FF2B5EF4-FFF2-40B4-BE49-F238E27FC236}">
                  <a16:creationId xmlns:a16="http://schemas.microsoft.com/office/drawing/2014/main" id="{362AF452-BE67-D3E9-0259-199FABD610F4}"/>
                </a:ext>
              </a:extLst>
            </p:cNvPr>
            <p:cNvCxnSpPr>
              <a:stCxn id="1207" idx="5"/>
              <a:endCxn id="1209" idx="1"/>
            </p:cNvCxnSpPr>
            <p:nvPr/>
          </p:nvCxnSpPr>
          <p:spPr>
            <a:xfrm>
              <a:off x="5886424" y="4815416"/>
              <a:ext cx="162972" cy="13604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2" name="直接连接符 1211">
              <a:extLst>
                <a:ext uri="{FF2B5EF4-FFF2-40B4-BE49-F238E27FC236}">
                  <a16:creationId xmlns:a16="http://schemas.microsoft.com/office/drawing/2014/main" id="{EEB86334-11C5-1113-C63B-1D8121770D6C}"/>
                </a:ext>
              </a:extLst>
            </p:cNvPr>
            <p:cNvCxnSpPr>
              <a:stCxn id="1208" idx="1"/>
              <a:endCxn id="1210" idx="4"/>
            </p:cNvCxnSpPr>
            <p:nvPr/>
          </p:nvCxnSpPr>
          <p:spPr>
            <a:xfrm flipH="1" flipV="1">
              <a:off x="5501493" y="4922403"/>
              <a:ext cx="67788" cy="13511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3" name="直接连接符 1212">
              <a:extLst>
                <a:ext uri="{FF2B5EF4-FFF2-40B4-BE49-F238E27FC236}">
                  <a16:creationId xmlns:a16="http://schemas.microsoft.com/office/drawing/2014/main" id="{90C7D10D-1C63-C560-61EF-AF64E579AC42}"/>
                </a:ext>
              </a:extLst>
            </p:cNvPr>
            <p:cNvCxnSpPr>
              <a:stCxn id="1207" idx="3"/>
              <a:endCxn id="1208" idx="7"/>
            </p:cNvCxnSpPr>
            <p:nvPr/>
          </p:nvCxnSpPr>
          <p:spPr>
            <a:xfrm flipH="1">
              <a:off x="5658800" y="4815403"/>
              <a:ext cx="137899" cy="242369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5" name="直接连接符 1214">
              <a:extLst>
                <a:ext uri="{FF2B5EF4-FFF2-40B4-BE49-F238E27FC236}">
                  <a16:creationId xmlns:a16="http://schemas.microsoft.com/office/drawing/2014/main" id="{82830856-07A0-61E9-A0F0-A26F4393A6F1}"/>
                </a:ext>
              </a:extLst>
            </p:cNvPr>
            <p:cNvCxnSpPr>
              <a:stCxn id="1208" idx="6"/>
              <a:endCxn id="1209" idx="2"/>
            </p:cNvCxnSpPr>
            <p:nvPr/>
          </p:nvCxnSpPr>
          <p:spPr>
            <a:xfrm flipV="1">
              <a:off x="5677133" y="4996518"/>
              <a:ext cx="353339" cy="106327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6" name="直接连接符 1215">
              <a:extLst>
                <a:ext uri="{FF2B5EF4-FFF2-40B4-BE49-F238E27FC236}">
                  <a16:creationId xmlns:a16="http://schemas.microsoft.com/office/drawing/2014/main" id="{67E69D72-FF05-036D-BDF7-553199A60CD6}"/>
                </a:ext>
              </a:extLst>
            </p:cNvPr>
            <p:cNvCxnSpPr>
              <a:stCxn id="1210" idx="6"/>
              <a:endCxn id="1207" idx="2"/>
            </p:cNvCxnSpPr>
            <p:nvPr/>
          </p:nvCxnSpPr>
          <p:spPr>
            <a:xfrm flipV="1">
              <a:off x="5564539" y="4770849"/>
              <a:ext cx="213582" cy="8868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9F3EFFC-9103-9C32-CA3D-914114007A4E}"/>
              </a:ext>
            </a:extLst>
          </p:cNvPr>
          <p:cNvGrpSpPr/>
          <p:nvPr/>
        </p:nvGrpSpPr>
        <p:grpSpPr>
          <a:xfrm>
            <a:off x="5434083" y="3450881"/>
            <a:ext cx="645997" cy="487957"/>
            <a:chOff x="5434083" y="3450881"/>
            <a:chExt cx="645997" cy="487957"/>
          </a:xfrm>
        </p:grpSpPr>
        <p:sp>
          <p:nvSpPr>
            <p:cNvPr id="1200" name="椭圆 1199">
              <a:extLst>
                <a:ext uri="{FF2B5EF4-FFF2-40B4-BE49-F238E27FC236}">
                  <a16:creationId xmlns:a16="http://schemas.microsoft.com/office/drawing/2014/main" id="{9E29426D-53EA-51E1-B31E-332390734115}"/>
                </a:ext>
              </a:extLst>
            </p:cNvPr>
            <p:cNvSpPr/>
            <p:nvPr/>
          </p:nvSpPr>
          <p:spPr>
            <a:xfrm>
              <a:off x="5434083" y="3522911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01" name="椭圆 1200">
              <a:extLst>
                <a:ext uri="{FF2B5EF4-FFF2-40B4-BE49-F238E27FC236}">
                  <a16:creationId xmlns:a16="http://schemas.microsoft.com/office/drawing/2014/main" id="{80A035C7-4F1A-3EE1-0E7E-7C1EE6AB3417}"/>
                </a:ext>
              </a:extLst>
            </p:cNvPr>
            <p:cNvSpPr/>
            <p:nvPr/>
          </p:nvSpPr>
          <p:spPr>
            <a:xfrm>
              <a:off x="5549878" y="3811948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02" name="椭圆 1201">
              <a:extLst>
                <a:ext uri="{FF2B5EF4-FFF2-40B4-BE49-F238E27FC236}">
                  <a16:creationId xmlns:a16="http://schemas.microsoft.com/office/drawing/2014/main" id="{1E6FDB38-1157-A124-205F-CE5F8B8E6F74}"/>
                </a:ext>
              </a:extLst>
            </p:cNvPr>
            <p:cNvSpPr/>
            <p:nvPr/>
          </p:nvSpPr>
          <p:spPr>
            <a:xfrm>
              <a:off x="5846882" y="3450881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1203" name="椭圆 1202">
              <a:extLst>
                <a:ext uri="{FF2B5EF4-FFF2-40B4-BE49-F238E27FC236}">
                  <a16:creationId xmlns:a16="http://schemas.microsoft.com/office/drawing/2014/main" id="{F1750475-7051-989D-D56F-DB11C0174DA1}"/>
                </a:ext>
              </a:extLst>
            </p:cNvPr>
            <p:cNvSpPr/>
            <p:nvPr/>
          </p:nvSpPr>
          <p:spPr>
            <a:xfrm rot="18194373">
              <a:off x="5953190" y="3776476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1204" name="直接连接符 1203">
              <a:extLst>
                <a:ext uri="{FF2B5EF4-FFF2-40B4-BE49-F238E27FC236}">
                  <a16:creationId xmlns:a16="http://schemas.microsoft.com/office/drawing/2014/main" id="{242F97AC-510F-BBCA-8DCE-20C5937A86F4}"/>
                </a:ext>
              </a:extLst>
            </p:cNvPr>
            <p:cNvCxnSpPr>
              <a:stCxn id="1200" idx="6"/>
              <a:endCxn id="1202" idx="2"/>
            </p:cNvCxnSpPr>
            <p:nvPr/>
          </p:nvCxnSpPr>
          <p:spPr>
            <a:xfrm flipV="1">
              <a:off x="5560964" y="3514852"/>
              <a:ext cx="286014" cy="7196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5" name="直接连接符 1204">
              <a:extLst>
                <a:ext uri="{FF2B5EF4-FFF2-40B4-BE49-F238E27FC236}">
                  <a16:creationId xmlns:a16="http://schemas.microsoft.com/office/drawing/2014/main" id="{22970EFC-9456-1C21-240F-7A7FFBB4A82F}"/>
                </a:ext>
              </a:extLst>
            </p:cNvPr>
            <p:cNvCxnSpPr>
              <a:cxnSpLocks/>
              <a:stCxn id="1201" idx="6"/>
              <a:endCxn id="1203" idx="1"/>
            </p:cNvCxnSpPr>
            <p:nvPr/>
          </p:nvCxnSpPr>
          <p:spPr>
            <a:xfrm flipV="1">
              <a:off x="5676302" y="3852643"/>
              <a:ext cx="278120" cy="2275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6" name="直接连接符 1205">
              <a:extLst>
                <a:ext uri="{FF2B5EF4-FFF2-40B4-BE49-F238E27FC236}">
                  <a16:creationId xmlns:a16="http://schemas.microsoft.com/office/drawing/2014/main" id="{4142ABBC-C5D3-5182-07E8-D68845F94CCD}"/>
                </a:ext>
              </a:extLst>
            </p:cNvPr>
            <p:cNvCxnSpPr>
              <a:stCxn id="1200" idx="4"/>
              <a:endCxn id="1201" idx="1"/>
            </p:cNvCxnSpPr>
            <p:nvPr/>
          </p:nvCxnSpPr>
          <p:spPr>
            <a:xfrm>
              <a:off x="5497518" y="3649801"/>
              <a:ext cx="70574" cy="18061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4" name="直接连接符 1213">
              <a:extLst>
                <a:ext uri="{FF2B5EF4-FFF2-40B4-BE49-F238E27FC236}">
                  <a16:creationId xmlns:a16="http://schemas.microsoft.com/office/drawing/2014/main" id="{FCAAEA5F-C878-0198-3696-BFE9B9C21431}"/>
                </a:ext>
              </a:extLst>
            </p:cNvPr>
            <p:cNvCxnSpPr>
              <a:stCxn id="1201" idx="7"/>
              <a:endCxn id="1202" idx="3"/>
            </p:cNvCxnSpPr>
            <p:nvPr/>
          </p:nvCxnSpPr>
          <p:spPr>
            <a:xfrm flipV="1">
              <a:off x="5657723" y="3559372"/>
              <a:ext cx="207545" cy="27115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7" name="直接连接符 1216">
              <a:extLst>
                <a:ext uri="{FF2B5EF4-FFF2-40B4-BE49-F238E27FC236}">
                  <a16:creationId xmlns:a16="http://schemas.microsoft.com/office/drawing/2014/main" id="{9DB8D778-4977-0F4B-BD71-A85F89BAC810}"/>
                </a:ext>
              </a:extLst>
            </p:cNvPr>
            <p:cNvCxnSpPr>
              <a:cxnSpLocks/>
              <a:stCxn id="1200" idx="5"/>
              <a:endCxn id="1203" idx="0"/>
            </p:cNvCxnSpPr>
            <p:nvPr/>
          </p:nvCxnSpPr>
          <p:spPr>
            <a:xfrm>
              <a:off x="5542379" y="3631208"/>
              <a:ext cx="421592" cy="17365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0" name="箭头: 右 324">
            <a:extLst>
              <a:ext uri="{FF2B5EF4-FFF2-40B4-BE49-F238E27FC236}">
                <a16:creationId xmlns:a16="http://schemas.microsoft.com/office/drawing/2014/main" id="{01C5A9A2-4248-B7B1-44C4-33226298F52E}"/>
              </a:ext>
            </a:extLst>
          </p:cNvPr>
          <p:cNvSpPr/>
          <p:nvPr/>
        </p:nvSpPr>
        <p:spPr>
          <a:xfrm>
            <a:off x="2837194" y="5576815"/>
            <a:ext cx="985081" cy="208457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221" name="箭头: 右 114">
            <a:extLst>
              <a:ext uri="{FF2B5EF4-FFF2-40B4-BE49-F238E27FC236}">
                <a16:creationId xmlns:a16="http://schemas.microsoft.com/office/drawing/2014/main" id="{F71466EC-129D-2A93-F604-7784FDB29B4C}"/>
              </a:ext>
            </a:extLst>
          </p:cNvPr>
          <p:cNvSpPr/>
          <p:nvPr/>
        </p:nvSpPr>
        <p:spPr>
          <a:xfrm rot="5400000">
            <a:off x="9690424" y="2583776"/>
            <a:ext cx="144863" cy="69645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sp>
        <p:nvSpPr>
          <p:cNvPr id="1222" name="箭头: 右 232">
            <a:extLst>
              <a:ext uri="{FF2B5EF4-FFF2-40B4-BE49-F238E27FC236}">
                <a16:creationId xmlns:a16="http://schemas.microsoft.com/office/drawing/2014/main" id="{EEADFB54-2E3E-1D11-69AE-850A81933E2C}"/>
              </a:ext>
            </a:extLst>
          </p:cNvPr>
          <p:cNvSpPr/>
          <p:nvPr/>
        </p:nvSpPr>
        <p:spPr>
          <a:xfrm rot="16200000">
            <a:off x="8401709" y="2584463"/>
            <a:ext cx="151365" cy="70574"/>
          </a:xfrm>
          <a:prstGeom prst="rightArrow">
            <a:avLst>
              <a:gd name="adj1" fmla="val 50000"/>
              <a:gd name="adj2" fmla="val 4778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B076CFF-CFD6-882F-AA34-92EBEE2E1F5F}"/>
              </a:ext>
            </a:extLst>
          </p:cNvPr>
          <p:cNvGrpSpPr/>
          <p:nvPr/>
        </p:nvGrpSpPr>
        <p:grpSpPr>
          <a:xfrm>
            <a:off x="10394779" y="5776093"/>
            <a:ext cx="943476" cy="587785"/>
            <a:chOff x="10394779" y="5776093"/>
            <a:chExt cx="943476" cy="587785"/>
          </a:xfrm>
        </p:grpSpPr>
        <p:sp>
          <p:nvSpPr>
            <p:cNvPr id="1223" name="平行四边形 1222">
              <a:extLst>
                <a:ext uri="{FF2B5EF4-FFF2-40B4-BE49-F238E27FC236}">
                  <a16:creationId xmlns:a16="http://schemas.microsoft.com/office/drawing/2014/main" id="{856EFE35-3D9E-BCFF-05E9-2C887F010BFA}"/>
                </a:ext>
              </a:extLst>
            </p:cNvPr>
            <p:cNvSpPr/>
            <p:nvPr/>
          </p:nvSpPr>
          <p:spPr>
            <a:xfrm rot="9113858" flipH="1" flipV="1">
              <a:off x="10394779" y="5823030"/>
              <a:ext cx="943476" cy="523257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24" name="平行四边形 1223">
              <a:extLst>
                <a:ext uri="{FF2B5EF4-FFF2-40B4-BE49-F238E27FC236}">
                  <a16:creationId xmlns:a16="http://schemas.microsoft.com/office/drawing/2014/main" id="{C4E2527C-B928-33FB-4258-D7F6F9149796}"/>
                </a:ext>
              </a:extLst>
            </p:cNvPr>
            <p:cNvSpPr/>
            <p:nvPr/>
          </p:nvSpPr>
          <p:spPr>
            <a:xfrm rot="9113858" flipH="1" flipV="1">
              <a:off x="10564078" y="5945670"/>
              <a:ext cx="289400" cy="183199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8CB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25" name="平行四边形 1224">
              <a:extLst>
                <a:ext uri="{FF2B5EF4-FFF2-40B4-BE49-F238E27FC236}">
                  <a16:creationId xmlns:a16="http://schemas.microsoft.com/office/drawing/2014/main" id="{F2C18DBD-3257-D063-6E10-0638FFD75259}"/>
                </a:ext>
              </a:extLst>
            </p:cNvPr>
            <p:cNvSpPr/>
            <p:nvPr/>
          </p:nvSpPr>
          <p:spPr>
            <a:xfrm rot="9113858" flipH="1" flipV="1">
              <a:off x="10752223" y="6167443"/>
              <a:ext cx="262770" cy="142189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739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26" name="平行四边形 1225">
              <a:extLst>
                <a:ext uri="{FF2B5EF4-FFF2-40B4-BE49-F238E27FC236}">
                  <a16:creationId xmlns:a16="http://schemas.microsoft.com/office/drawing/2014/main" id="{915E7A4D-1DCB-67F4-8308-A6AB4C4D6E6F}"/>
                </a:ext>
              </a:extLst>
            </p:cNvPr>
            <p:cNvSpPr/>
            <p:nvPr/>
          </p:nvSpPr>
          <p:spPr>
            <a:xfrm rot="9113858" flipH="1" flipV="1">
              <a:off x="10954813" y="6022032"/>
              <a:ext cx="193789" cy="176966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A9D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27" name="平行四边形 1226">
              <a:extLst>
                <a:ext uri="{FF2B5EF4-FFF2-40B4-BE49-F238E27FC236}">
                  <a16:creationId xmlns:a16="http://schemas.microsoft.com/office/drawing/2014/main" id="{08C7F372-76AC-785B-57AE-2D533BD1829D}"/>
                </a:ext>
              </a:extLst>
            </p:cNvPr>
            <p:cNvSpPr/>
            <p:nvPr/>
          </p:nvSpPr>
          <p:spPr>
            <a:xfrm rot="9113858" flipH="1" flipV="1">
              <a:off x="10958880" y="5776093"/>
              <a:ext cx="177407" cy="157297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FE2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228" name="平行四边形 1227">
              <a:extLst>
                <a:ext uri="{FF2B5EF4-FFF2-40B4-BE49-F238E27FC236}">
                  <a16:creationId xmlns:a16="http://schemas.microsoft.com/office/drawing/2014/main" id="{F11A1BC5-078D-7495-E2D4-1F922A5CD4D9}"/>
                </a:ext>
              </a:extLst>
            </p:cNvPr>
            <p:cNvSpPr/>
            <p:nvPr/>
          </p:nvSpPr>
          <p:spPr>
            <a:xfrm rot="9113858" flipH="1" flipV="1">
              <a:off x="10565869" y="6216724"/>
              <a:ext cx="249614" cy="147154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B696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229" name="平行四边形 1228">
              <a:extLst>
                <a:ext uri="{FF2B5EF4-FFF2-40B4-BE49-F238E27FC236}">
                  <a16:creationId xmlns:a16="http://schemas.microsoft.com/office/drawing/2014/main" id="{D212153E-A957-F5CA-0F2F-A403485C86B6}"/>
                </a:ext>
              </a:extLst>
            </p:cNvPr>
            <p:cNvSpPr/>
            <p:nvPr/>
          </p:nvSpPr>
          <p:spPr>
            <a:xfrm rot="9113858" flipH="1" flipV="1">
              <a:off x="10802029" y="5912103"/>
              <a:ext cx="213116" cy="166960"/>
            </a:xfrm>
            <a:prstGeom prst="parallelogram">
              <a:avLst>
                <a:gd name="adj" fmla="val 54694"/>
              </a:avLst>
            </a:prstGeom>
            <a:solidFill>
              <a:schemeClr val="bg1"/>
            </a:solidFill>
            <a:ln w="22225">
              <a:solidFill>
                <a:srgbClr val="FBB1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A59B10B-1C7F-0A1F-D8B1-8435ABC2B59D}"/>
              </a:ext>
            </a:extLst>
          </p:cNvPr>
          <p:cNvGrpSpPr/>
          <p:nvPr/>
        </p:nvGrpSpPr>
        <p:grpSpPr>
          <a:xfrm>
            <a:off x="5375881" y="5290160"/>
            <a:ext cx="739797" cy="682540"/>
            <a:chOff x="5375881" y="5290160"/>
            <a:chExt cx="739797" cy="682540"/>
          </a:xfrm>
        </p:grpSpPr>
        <p:sp>
          <p:nvSpPr>
            <p:cNvPr id="1230" name="平行四边形 1229">
              <a:extLst>
                <a:ext uri="{FF2B5EF4-FFF2-40B4-BE49-F238E27FC236}">
                  <a16:creationId xmlns:a16="http://schemas.microsoft.com/office/drawing/2014/main" id="{D6C59800-E21F-C29D-BC7D-C73C741C1BF0}"/>
                </a:ext>
              </a:extLst>
            </p:cNvPr>
            <p:cNvSpPr/>
            <p:nvPr/>
          </p:nvSpPr>
          <p:spPr>
            <a:xfrm rot="9113858" flipH="1" flipV="1">
              <a:off x="5378608" y="5441401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31" name="平行四边形 1230">
              <a:extLst>
                <a:ext uri="{FF2B5EF4-FFF2-40B4-BE49-F238E27FC236}">
                  <a16:creationId xmlns:a16="http://schemas.microsoft.com/office/drawing/2014/main" id="{FBAA8563-B5AB-161A-3A0B-D4587BD0743B}"/>
                </a:ext>
              </a:extLst>
            </p:cNvPr>
            <p:cNvSpPr/>
            <p:nvPr/>
          </p:nvSpPr>
          <p:spPr>
            <a:xfrm rot="9113858" flipH="1" flipV="1">
              <a:off x="5662462" y="5290160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32" name="平行四边形 1231">
              <a:extLst>
                <a:ext uri="{FF2B5EF4-FFF2-40B4-BE49-F238E27FC236}">
                  <a16:creationId xmlns:a16="http://schemas.microsoft.com/office/drawing/2014/main" id="{77FBAC2B-6DEA-790C-5FDB-8B1E5F7773F7}"/>
                </a:ext>
              </a:extLst>
            </p:cNvPr>
            <p:cNvSpPr/>
            <p:nvPr/>
          </p:nvSpPr>
          <p:spPr>
            <a:xfrm rot="9113858" flipH="1" flipV="1">
              <a:off x="5375881" y="5721344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  <p:sp>
          <p:nvSpPr>
            <p:cNvPr id="1233" name="平行四边形 1232">
              <a:extLst>
                <a:ext uri="{FF2B5EF4-FFF2-40B4-BE49-F238E27FC236}">
                  <a16:creationId xmlns:a16="http://schemas.microsoft.com/office/drawing/2014/main" id="{15B26DCA-BBFB-6913-3007-0E19AF675007}"/>
                </a:ext>
              </a:extLst>
            </p:cNvPr>
            <p:cNvSpPr/>
            <p:nvPr/>
          </p:nvSpPr>
          <p:spPr>
            <a:xfrm rot="9113858" flipH="1" flipV="1">
              <a:off x="5659343" y="5567014"/>
              <a:ext cx="453216" cy="251356"/>
            </a:xfrm>
            <a:prstGeom prst="parallelogram">
              <a:avLst>
                <a:gd name="adj" fmla="val 54694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rgbClr val="8FAA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C3BC976-E7E7-9347-6FF0-23BFDD0A1578}"/>
              </a:ext>
            </a:extLst>
          </p:cNvPr>
          <p:cNvGrpSpPr/>
          <p:nvPr/>
        </p:nvGrpSpPr>
        <p:grpSpPr>
          <a:xfrm>
            <a:off x="3790083" y="1718075"/>
            <a:ext cx="1329210" cy="2163251"/>
            <a:chOff x="3790083" y="1718075"/>
            <a:chExt cx="1329210" cy="2163251"/>
          </a:xfrm>
        </p:grpSpPr>
        <p:sp>
          <p:nvSpPr>
            <p:cNvPr id="1184" name="文本框 1183">
              <a:extLst>
                <a:ext uri="{FF2B5EF4-FFF2-40B4-BE49-F238E27FC236}">
                  <a16:creationId xmlns:a16="http://schemas.microsoft.com/office/drawing/2014/main" id="{E11811DA-344D-DA7F-B1D3-F0C4B6BAE7F1}"/>
                </a:ext>
              </a:extLst>
            </p:cNvPr>
            <p:cNvSpPr txBox="1"/>
            <p:nvPr/>
          </p:nvSpPr>
          <p:spPr>
            <a:xfrm>
              <a:off x="3790083" y="1718075"/>
              <a:ext cx="13292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Student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5C43A19-59FA-6A01-EBC6-B7468E6FA284}"/>
                </a:ext>
              </a:extLst>
            </p:cNvPr>
            <p:cNvGrpSpPr/>
            <p:nvPr/>
          </p:nvGrpSpPr>
          <p:grpSpPr>
            <a:xfrm>
              <a:off x="3922403" y="2284466"/>
              <a:ext cx="1064569" cy="1596860"/>
              <a:chOff x="3922403" y="2366527"/>
              <a:chExt cx="1064569" cy="1596860"/>
            </a:xfrm>
          </p:grpSpPr>
          <p:sp>
            <p:nvSpPr>
              <p:cNvPr id="1234" name="矩形: 对角圆角 1233">
                <a:extLst>
                  <a:ext uri="{FF2B5EF4-FFF2-40B4-BE49-F238E27FC236}">
                    <a16:creationId xmlns:a16="http://schemas.microsoft.com/office/drawing/2014/main" id="{341F59FB-E694-6504-1C0C-A3A8BEA2D9C4}"/>
                  </a:ext>
                </a:extLst>
              </p:cNvPr>
              <p:cNvSpPr/>
              <p:nvPr/>
            </p:nvSpPr>
            <p:spPr>
              <a:xfrm>
                <a:off x="3922403" y="2366527"/>
                <a:ext cx="279126" cy="1596860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235" name="矩形: 对角圆角 1234">
                <a:extLst>
                  <a:ext uri="{FF2B5EF4-FFF2-40B4-BE49-F238E27FC236}">
                    <a16:creationId xmlns:a16="http://schemas.microsoft.com/office/drawing/2014/main" id="{66889731-7909-4B36-A8F6-B7DBFE42596C}"/>
                  </a:ext>
                </a:extLst>
              </p:cNvPr>
              <p:cNvSpPr/>
              <p:nvPr/>
            </p:nvSpPr>
            <p:spPr>
              <a:xfrm rot="10800000" flipH="1" flipV="1">
                <a:off x="4315126" y="2529324"/>
                <a:ext cx="279126" cy="1317125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236" name="矩形: 对角圆角 1235">
                <a:extLst>
                  <a:ext uri="{FF2B5EF4-FFF2-40B4-BE49-F238E27FC236}">
                    <a16:creationId xmlns:a16="http://schemas.microsoft.com/office/drawing/2014/main" id="{C99FC874-EB0D-2D25-F8E8-1827B1759B6A}"/>
                  </a:ext>
                </a:extLst>
              </p:cNvPr>
              <p:cNvSpPr/>
              <p:nvPr/>
            </p:nvSpPr>
            <p:spPr>
              <a:xfrm rot="10800000" flipH="1" flipV="1">
                <a:off x="4707846" y="2661836"/>
                <a:ext cx="279126" cy="1025628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54FAA0D-17E2-231A-5F79-BA2A98527793}"/>
              </a:ext>
            </a:extLst>
          </p:cNvPr>
          <p:cNvGrpSpPr/>
          <p:nvPr/>
        </p:nvGrpSpPr>
        <p:grpSpPr>
          <a:xfrm>
            <a:off x="3812224" y="4841359"/>
            <a:ext cx="1343253" cy="2020859"/>
            <a:chOff x="3812224" y="4841359"/>
            <a:chExt cx="1343253" cy="2020859"/>
          </a:xfrm>
        </p:grpSpPr>
        <p:sp>
          <p:nvSpPr>
            <p:cNvPr id="1185" name="文本框 1184">
              <a:extLst>
                <a:ext uri="{FF2B5EF4-FFF2-40B4-BE49-F238E27FC236}">
                  <a16:creationId xmlns:a16="http://schemas.microsoft.com/office/drawing/2014/main" id="{A6B9AD9F-D4B2-DC59-7FEE-197654DE4DB3}"/>
                </a:ext>
              </a:extLst>
            </p:cNvPr>
            <p:cNvSpPr txBox="1"/>
            <p:nvPr/>
          </p:nvSpPr>
          <p:spPr>
            <a:xfrm>
              <a:off x="3812224" y="6400553"/>
              <a:ext cx="1343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Teacher</a:t>
              </a:r>
              <a:endPara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70061E26-116B-65B7-8055-52002C9A11CA}"/>
                </a:ext>
              </a:extLst>
            </p:cNvPr>
            <p:cNvGrpSpPr/>
            <p:nvPr/>
          </p:nvGrpSpPr>
          <p:grpSpPr>
            <a:xfrm>
              <a:off x="3912506" y="4841359"/>
              <a:ext cx="1064570" cy="1596860"/>
              <a:chOff x="3912506" y="4923420"/>
              <a:chExt cx="1064570" cy="1596860"/>
            </a:xfrm>
          </p:grpSpPr>
          <p:sp>
            <p:nvSpPr>
              <p:cNvPr id="1237" name="矩形: 对角圆角 1236">
                <a:extLst>
                  <a:ext uri="{FF2B5EF4-FFF2-40B4-BE49-F238E27FC236}">
                    <a16:creationId xmlns:a16="http://schemas.microsoft.com/office/drawing/2014/main" id="{94944E07-78EA-114B-537A-FFB8908F19AD}"/>
                  </a:ext>
                </a:extLst>
              </p:cNvPr>
              <p:cNvSpPr/>
              <p:nvPr/>
            </p:nvSpPr>
            <p:spPr>
              <a:xfrm>
                <a:off x="3912506" y="4923420"/>
                <a:ext cx="279126" cy="1596860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238" name="矩形: 对角圆角 1237">
                <a:extLst>
                  <a:ext uri="{FF2B5EF4-FFF2-40B4-BE49-F238E27FC236}">
                    <a16:creationId xmlns:a16="http://schemas.microsoft.com/office/drawing/2014/main" id="{CE44CC21-0349-5A1A-2109-3B2399B75B9C}"/>
                  </a:ext>
                </a:extLst>
              </p:cNvPr>
              <p:cNvSpPr/>
              <p:nvPr/>
            </p:nvSpPr>
            <p:spPr>
              <a:xfrm rot="10800000" flipH="1" flipV="1">
                <a:off x="4305229" y="5086216"/>
                <a:ext cx="279126" cy="1317125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239" name="矩形: 对角圆角 1238">
                <a:extLst>
                  <a:ext uri="{FF2B5EF4-FFF2-40B4-BE49-F238E27FC236}">
                    <a16:creationId xmlns:a16="http://schemas.microsoft.com/office/drawing/2014/main" id="{11E1599D-8064-8241-5005-6DF0C09570E1}"/>
                  </a:ext>
                </a:extLst>
              </p:cNvPr>
              <p:cNvSpPr/>
              <p:nvPr/>
            </p:nvSpPr>
            <p:spPr>
              <a:xfrm rot="10800000" flipH="1" flipV="1">
                <a:off x="4697950" y="5218727"/>
                <a:ext cx="279126" cy="1025628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rgbClr val="8FAAD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</p:grpSp>
      <p:grpSp>
        <p:nvGrpSpPr>
          <p:cNvPr id="1240" name="组合 1239">
            <a:extLst>
              <a:ext uri="{FF2B5EF4-FFF2-40B4-BE49-F238E27FC236}">
                <a16:creationId xmlns:a16="http://schemas.microsoft.com/office/drawing/2014/main" id="{39B2BF14-52F3-D60E-E72B-9039C7B7950A}"/>
              </a:ext>
            </a:extLst>
          </p:cNvPr>
          <p:cNvGrpSpPr/>
          <p:nvPr/>
        </p:nvGrpSpPr>
        <p:grpSpPr>
          <a:xfrm>
            <a:off x="9055351" y="3350891"/>
            <a:ext cx="202190" cy="198243"/>
            <a:chOff x="13591982" y="2144820"/>
            <a:chExt cx="276520" cy="271122"/>
          </a:xfrm>
        </p:grpSpPr>
        <p:sp>
          <p:nvSpPr>
            <p:cNvPr id="1241" name="圆: 空心 1240">
              <a:extLst>
                <a:ext uri="{FF2B5EF4-FFF2-40B4-BE49-F238E27FC236}">
                  <a16:creationId xmlns:a16="http://schemas.microsoft.com/office/drawing/2014/main" id="{87D97DC4-2540-055F-6674-7A2B1CEA31C5}"/>
                </a:ext>
              </a:extLst>
            </p:cNvPr>
            <p:cNvSpPr/>
            <p:nvPr/>
          </p:nvSpPr>
          <p:spPr>
            <a:xfrm>
              <a:off x="13620964" y="2169472"/>
              <a:ext cx="219832" cy="223068"/>
            </a:xfrm>
            <a:prstGeom prst="donut">
              <a:avLst>
                <a:gd name="adj" fmla="val 60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solidFill>
                  <a:schemeClr val="tx1"/>
                </a:solidFill>
              </a:endParaRPr>
            </a:p>
          </p:txBody>
        </p:sp>
        <p:sp>
          <p:nvSpPr>
            <p:cNvPr id="1242" name="加号 1241">
              <a:extLst>
                <a:ext uri="{FF2B5EF4-FFF2-40B4-BE49-F238E27FC236}">
                  <a16:creationId xmlns:a16="http://schemas.microsoft.com/office/drawing/2014/main" id="{0415A383-4055-D9F9-C49D-F497B24475FE}"/>
                </a:ext>
              </a:extLst>
            </p:cNvPr>
            <p:cNvSpPr/>
            <p:nvPr/>
          </p:nvSpPr>
          <p:spPr>
            <a:xfrm rot="2468602">
              <a:off x="13591982" y="2144820"/>
              <a:ext cx="276520" cy="271122"/>
            </a:xfrm>
            <a:prstGeom prst="mathPlus">
              <a:avLst>
                <a:gd name="adj1" fmla="val 874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grpSp>
        <p:nvGrpSpPr>
          <p:cNvPr id="1243" name="组合 1242">
            <a:extLst>
              <a:ext uri="{FF2B5EF4-FFF2-40B4-BE49-F238E27FC236}">
                <a16:creationId xmlns:a16="http://schemas.microsoft.com/office/drawing/2014/main" id="{956AF825-0356-4F7D-AA5A-D1302BD7CC46}"/>
              </a:ext>
            </a:extLst>
          </p:cNvPr>
          <p:cNvGrpSpPr/>
          <p:nvPr/>
        </p:nvGrpSpPr>
        <p:grpSpPr>
          <a:xfrm>
            <a:off x="9068765" y="5193629"/>
            <a:ext cx="202190" cy="198243"/>
            <a:chOff x="13631291" y="4664998"/>
            <a:chExt cx="276520" cy="271122"/>
          </a:xfrm>
        </p:grpSpPr>
        <p:sp>
          <p:nvSpPr>
            <p:cNvPr id="1244" name="圆: 空心 1243">
              <a:extLst>
                <a:ext uri="{FF2B5EF4-FFF2-40B4-BE49-F238E27FC236}">
                  <a16:creationId xmlns:a16="http://schemas.microsoft.com/office/drawing/2014/main" id="{9CB72909-5262-4985-FD4E-CAE2490E35A6}"/>
                </a:ext>
              </a:extLst>
            </p:cNvPr>
            <p:cNvSpPr/>
            <p:nvPr/>
          </p:nvSpPr>
          <p:spPr>
            <a:xfrm>
              <a:off x="13660273" y="4689650"/>
              <a:ext cx="219832" cy="223068"/>
            </a:xfrm>
            <a:prstGeom prst="donut">
              <a:avLst>
                <a:gd name="adj" fmla="val 60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solidFill>
                  <a:schemeClr val="tx1"/>
                </a:solidFill>
              </a:endParaRPr>
            </a:p>
          </p:txBody>
        </p:sp>
        <p:sp>
          <p:nvSpPr>
            <p:cNvPr id="1245" name="加号 1244">
              <a:extLst>
                <a:ext uri="{FF2B5EF4-FFF2-40B4-BE49-F238E27FC236}">
                  <a16:creationId xmlns:a16="http://schemas.microsoft.com/office/drawing/2014/main" id="{EC28FC0B-AF38-4848-3EAB-B0185344C4B8}"/>
                </a:ext>
              </a:extLst>
            </p:cNvPr>
            <p:cNvSpPr/>
            <p:nvPr/>
          </p:nvSpPr>
          <p:spPr>
            <a:xfrm rot="2468602">
              <a:off x="13631291" y="4664998"/>
              <a:ext cx="276520" cy="271122"/>
            </a:xfrm>
            <a:prstGeom prst="mathPlus">
              <a:avLst>
                <a:gd name="adj1" fmla="val 874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 dirty="0"/>
            </a:p>
          </p:txBody>
        </p:sp>
      </p:grpSp>
      <p:sp>
        <p:nvSpPr>
          <p:cNvPr id="1246" name="箭头: 右 1245">
            <a:extLst>
              <a:ext uri="{FF2B5EF4-FFF2-40B4-BE49-F238E27FC236}">
                <a16:creationId xmlns:a16="http://schemas.microsoft.com/office/drawing/2014/main" id="{D07EDB7C-FAE6-B5BC-5E5D-BC670DC711E8}"/>
              </a:ext>
            </a:extLst>
          </p:cNvPr>
          <p:cNvSpPr/>
          <p:nvPr/>
        </p:nvSpPr>
        <p:spPr>
          <a:xfrm>
            <a:off x="5026718" y="5651480"/>
            <a:ext cx="406246" cy="88186"/>
          </a:xfrm>
          <a:prstGeom prst="rightArrow">
            <a:avLst>
              <a:gd name="adj1" fmla="val 50000"/>
              <a:gd name="adj2" fmla="val 7818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52" dirty="0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AB4C4B0-CEE5-8B1B-AC13-34653A9FA395}"/>
              </a:ext>
            </a:extLst>
          </p:cNvPr>
          <p:cNvGrpSpPr/>
          <p:nvPr/>
        </p:nvGrpSpPr>
        <p:grpSpPr>
          <a:xfrm>
            <a:off x="4357594" y="3951176"/>
            <a:ext cx="2204375" cy="992323"/>
            <a:chOff x="4357594" y="3951176"/>
            <a:chExt cx="2204375" cy="992323"/>
          </a:xfrm>
        </p:grpSpPr>
        <p:pic>
          <p:nvPicPr>
            <p:cNvPr id="1022" name="图片 1021">
              <a:extLst>
                <a:ext uri="{FF2B5EF4-FFF2-40B4-BE49-F238E27FC236}">
                  <a16:creationId xmlns:a16="http://schemas.microsoft.com/office/drawing/2014/main" id="{3F2AAD6E-D150-2B70-C893-880A34FCC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1767" y="4155273"/>
              <a:ext cx="710202" cy="276455"/>
            </a:xfrm>
            <a:prstGeom prst="rect">
              <a:avLst/>
            </a:prstGeom>
          </p:spPr>
        </p:pic>
        <p:sp>
          <p:nvSpPr>
            <p:cNvPr id="1152" name="箭头: 右 1151">
              <a:extLst>
                <a:ext uri="{FF2B5EF4-FFF2-40B4-BE49-F238E27FC236}">
                  <a16:creationId xmlns:a16="http://schemas.microsoft.com/office/drawing/2014/main" id="{625D9A78-8B1A-7C33-43D3-3507D3AAA25B}"/>
                </a:ext>
              </a:extLst>
            </p:cNvPr>
            <p:cNvSpPr/>
            <p:nvPr/>
          </p:nvSpPr>
          <p:spPr>
            <a:xfrm rot="5400000">
              <a:off x="5500848" y="4211967"/>
              <a:ext cx="548605" cy="279127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rgbClr val="8EC2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ln>
                  <a:solidFill>
                    <a:schemeClr val="accent1">
                      <a:lumMod val="75000"/>
                    </a:schemeClr>
                  </a:solidFill>
                </a:ln>
              </a:endParaRPr>
            </a:p>
          </p:txBody>
        </p:sp>
        <p:sp>
          <p:nvSpPr>
            <p:cNvPr id="1249" name="文本框 1248">
              <a:extLst>
                <a:ext uri="{FF2B5EF4-FFF2-40B4-BE49-F238E27FC236}">
                  <a16:creationId xmlns:a16="http://schemas.microsoft.com/office/drawing/2014/main" id="{92EF4FC7-EE64-F33D-8A7F-D018920E6D5C}"/>
                </a:ext>
              </a:extLst>
            </p:cNvPr>
            <p:cNvSpPr txBox="1"/>
            <p:nvPr/>
          </p:nvSpPr>
          <p:spPr>
            <a:xfrm>
              <a:off x="4357594" y="3951176"/>
              <a:ext cx="1207156" cy="992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2" dirty="0">
                  <a:latin typeface="Arial" panose="020B0604020202020204" pitchFamily="34" charset="0"/>
                  <a:cs typeface="Arial" panose="020B0604020202020204" pitchFamily="34" charset="0"/>
                </a:rPr>
                <a:t>Graph based image-level alignment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6FF5E05-4E73-B3A5-7351-F0AC9F893688}"/>
              </a:ext>
            </a:extLst>
          </p:cNvPr>
          <p:cNvGrpSpPr/>
          <p:nvPr/>
        </p:nvGrpSpPr>
        <p:grpSpPr>
          <a:xfrm>
            <a:off x="8127378" y="4059922"/>
            <a:ext cx="3342794" cy="580507"/>
            <a:chOff x="8127378" y="4059922"/>
            <a:chExt cx="3342794" cy="580507"/>
          </a:xfrm>
        </p:grpSpPr>
        <p:pic>
          <p:nvPicPr>
            <p:cNvPr id="1021" name="图片 1020">
              <a:extLst>
                <a:ext uri="{FF2B5EF4-FFF2-40B4-BE49-F238E27FC236}">
                  <a16:creationId xmlns:a16="http://schemas.microsoft.com/office/drawing/2014/main" id="{EC1E5710-4B07-42DF-E129-3349C50E3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27378" y="4144576"/>
              <a:ext cx="870144" cy="306756"/>
            </a:xfrm>
            <a:prstGeom prst="rect">
              <a:avLst/>
            </a:prstGeom>
          </p:spPr>
        </p:pic>
        <p:sp>
          <p:nvSpPr>
            <p:cNvPr id="1186" name="箭头: 右 1185">
              <a:extLst>
                <a:ext uri="{FF2B5EF4-FFF2-40B4-BE49-F238E27FC236}">
                  <a16:creationId xmlns:a16="http://schemas.microsoft.com/office/drawing/2014/main" id="{0B7F2E87-B6F3-C8D8-84DC-AC09F8AEB68A}"/>
                </a:ext>
              </a:extLst>
            </p:cNvPr>
            <p:cNvSpPr/>
            <p:nvPr/>
          </p:nvSpPr>
          <p:spPr>
            <a:xfrm rot="5400000">
              <a:off x="8906681" y="4226563"/>
              <a:ext cx="548605" cy="279127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rgbClr val="8EC2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ln>
                  <a:solidFill>
                    <a:schemeClr val="accent1">
                      <a:lumMod val="75000"/>
                    </a:schemeClr>
                  </a:solidFill>
                </a:ln>
              </a:endParaRPr>
            </a:p>
          </p:txBody>
        </p:sp>
        <p:sp>
          <p:nvSpPr>
            <p:cNvPr id="1250" name="文本框 1249">
              <a:extLst>
                <a:ext uri="{FF2B5EF4-FFF2-40B4-BE49-F238E27FC236}">
                  <a16:creationId xmlns:a16="http://schemas.microsoft.com/office/drawing/2014/main" id="{0E72B2FB-2445-BEB1-CC54-CDD466213119}"/>
                </a:ext>
              </a:extLst>
            </p:cNvPr>
            <p:cNvSpPr txBox="1"/>
            <p:nvPr/>
          </p:nvSpPr>
          <p:spPr>
            <a:xfrm>
              <a:off x="9280269" y="4059922"/>
              <a:ext cx="2189903" cy="54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2" dirty="0">
                  <a:latin typeface="Arial" panose="020B0604020202020204" pitchFamily="34" charset="0"/>
                  <a:cs typeface="Arial" panose="020B0604020202020204" pitchFamily="34" charset="0"/>
                </a:rPr>
                <a:t>Graph based class-wise instance-level alignment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58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75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750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750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75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750" fill="hold"/>
                                        <p:tgtEl>
                                          <p:spTgt spid="1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750" fill="hold"/>
                                        <p:tgtEl>
                                          <p:spTgt spid="1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750"/>
                            </p:stCondLst>
                            <p:childTnLst>
                              <p:par>
                                <p:cTn id="1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8" grpId="0" animBg="1"/>
      <p:bldP spid="1029" grpId="0" animBg="1"/>
      <p:bldP spid="1036" grpId="0" animBg="1"/>
      <p:bldP spid="1037" grpId="0" animBg="1"/>
      <p:bldP spid="1038" grpId="0" animBg="1"/>
      <p:bldP spid="1039" grpId="0" animBg="1"/>
      <p:bldP spid="1042" grpId="0" animBg="1"/>
      <p:bldP spid="1043" grpId="0" animBg="1"/>
      <p:bldP spid="1044" grpId="0" animBg="1"/>
      <p:bldP spid="1045" grpId="0" animBg="1"/>
      <p:bldP spid="1046" grpId="0" animBg="1"/>
      <p:bldP spid="1047" grpId="0" animBg="1"/>
      <p:bldP spid="1048" grpId="0" animBg="1"/>
      <p:bldP spid="1138" grpId="0" animBg="1"/>
      <p:bldP spid="1139" grpId="0" animBg="1"/>
      <p:bldP spid="1189" grpId="0"/>
      <p:bldP spid="1190" grpId="0"/>
      <p:bldP spid="1191" grpId="0"/>
      <p:bldP spid="1192" grpId="0"/>
      <p:bldP spid="1194" grpId="0" animBg="1"/>
      <p:bldP spid="1220" grpId="0" animBg="1"/>
      <p:bldP spid="1221" grpId="0" animBg="1"/>
      <p:bldP spid="1222" grpId="0" animBg="1"/>
      <p:bldP spid="12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BC0891E2-10CD-4B47-CD99-6791A2639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394" y="3309421"/>
            <a:ext cx="6223778" cy="10232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32DFA44-AD60-0056-F0B9-01A18C09AFB3}"/>
              </a:ext>
            </a:extLst>
          </p:cNvPr>
          <p:cNvSpPr txBox="1"/>
          <p:nvPr/>
        </p:nvSpPr>
        <p:spPr>
          <a:xfrm>
            <a:off x="733826" y="1186559"/>
            <a:ext cx="4657044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Enhancement module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F78D9A-E1E0-8386-50B2-5A1141DEE3C2}"/>
              </a:ext>
            </a:extLst>
          </p:cNvPr>
          <p:cNvSpPr txBox="1"/>
          <p:nvPr/>
        </p:nvSpPr>
        <p:spPr>
          <a:xfrm>
            <a:off x="7229203" y="1186559"/>
            <a:ext cx="4291559" cy="53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48" dirty="0">
                <a:latin typeface="Arial" panose="020B0604020202020204" pitchFamily="34" charset="0"/>
                <a:cs typeface="Arial" panose="020B0604020202020204" pitchFamily="34" charset="0"/>
              </a:rPr>
              <a:t>Overlooking style module</a:t>
            </a: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619A63CA-D125-DD10-C66E-9E265FC2FDBC}"/>
              </a:ext>
            </a:extLst>
          </p:cNvPr>
          <p:cNvSpPr/>
          <p:nvPr/>
        </p:nvSpPr>
        <p:spPr>
          <a:xfrm rot="5400000">
            <a:off x="6885898" y="1290753"/>
            <a:ext cx="373761" cy="3222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2C910E-441C-8E15-DDE8-EFEFE08566AB}"/>
              </a:ext>
            </a:extLst>
          </p:cNvPr>
          <p:cNvSpPr txBox="1"/>
          <p:nvPr/>
        </p:nvSpPr>
        <p:spPr>
          <a:xfrm>
            <a:off x="733826" y="391160"/>
            <a:ext cx="17719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500" b="1" dirty="0">
                <a:latin typeface="Arial" panose="020B0604020202020204" pitchFamily="34" charset="0"/>
                <a:cs typeface="Arial" panose="020B0604020202020204" pitchFamily="34" charset="0"/>
              </a:rPr>
              <a:t>DETAIL</a:t>
            </a:r>
            <a:endParaRPr lang="zh-CN" altLang="en-US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B5F1907-2CEC-9897-CBC6-133984987116}"/>
              </a:ext>
            </a:extLst>
          </p:cNvPr>
          <p:cNvCxnSpPr>
            <a:cxnSpLocks/>
          </p:cNvCxnSpPr>
          <p:nvPr/>
        </p:nvCxnSpPr>
        <p:spPr>
          <a:xfrm>
            <a:off x="872633" y="988113"/>
            <a:ext cx="1522697" cy="0"/>
          </a:xfrm>
          <a:prstGeom prst="line">
            <a:avLst/>
          </a:prstGeom>
          <a:ln w="1524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498ED09-3CF9-AF1D-F7A6-BD8EC284E8F3}"/>
              </a:ext>
            </a:extLst>
          </p:cNvPr>
          <p:cNvGrpSpPr/>
          <p:nvPr/>
        </p:nvGrpSpPr>
        <p:grpSpPr>
          <a:xfrm>
            <a:off x="7854045" y="2697551"/>
            <a:ext cx="3616127" cy="3329295"/>
            <a:chOff x="7854045" y="2697551"/>
            <a:chExt cx="3616127" cy="3329295"/>
          </a:xfrm>
        </p:grpSpPr>
        <p:pic>
          <p:nvPicPr>
            <p:cNvPr id="1021" name="图片 1020">
              <a:extLst>
                <a:ext uri="{FF2B5EF4-FFF2-40B4-BE49-F238E27FC236}">
                  <a16:creationId xmlns:a16="http://schemas.microsoft.com/office/drawing/2014/main" id="{EC1E5710-4B07-42DF-E129-3349C50E3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27378" y="4144576"/>
              <a:ext cx="870144" cy="306756"/>
            </a:xfrm>
            <a:prstGeom prst="rect">
              <a:avLst/>
            </a:prstGeom>
          </p:spPr>
        </p:pic>
        <p:sp>
          <p:nvSpPr>
            <p:cNvPr id="1023" name="文本框 1022">
              <a:extLst>
                <a:ext uri="{FF2B5EF4-FFF2-40B4-BE49-F238E27FC236}">
                  <a16:creationId xmlns:a16="http://schemas.microsoft.com/office/drawing/2014/main" id="{CA2D557F-C695-8458-2704-B14E08E06854}"/>
                </a:ext>
              </a:extLst>
            </p:cNvPr>
            <p:cNvSpPr txBox="1"/>
            <p:nvPr/>
          </p:nvSpPr>
          <p:spPr>
            <a:xfrm>
              <a:off x="9348024" y="5101672"/>
              <a:ext cx="1296312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solidFill>
                    <a:srgbClr val="222222"/>
                  </a:solidFill>
                  <a:latin typeface="Arial" panose="020B0604020202020204" pitchFamily="34" charset="0"/>
                </a:rPr>
                <a:t>Predictions</a:t>
              </a:r>
              <a:endParaRPr lang="en-US" altLang="zh-CN" sz="175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4" name="文本框 1023">
              <a:extLst>
                <a:ext uri="{FF2B5EF4-FFF2-40B4-BE49-F238E27FC236}">
                  <a16:creationId xmlns:a16="http://schemas.microsoft.com/office/drawing/2014/main" id="{9B6B8896-C66C-DA7E-75F8-DEC7EFD68405}"/>
                </a:ext>
              </a:extLst>
            </p:cNvPr>
            <p:cNvSpPr txBox="1"/>
            <p:nvPr/>
          </p:nvSpPr>
          <p:spPr>
            <a:xfrm>
              <a:off x="7872857" y="5106702"/>
              <a:ext cx="1179694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</a:p>
          </p:txBody>
        </p:sp>
        <p:sp>
          <p:nvSpPr>
            <p:cNvPr id="1025" name="文本框 1024">
              <a:extLst>
                <a:ext uri="{FF2B5EF4-FFF2-40B4-BE49-F238E27FC236}">
                  <a16:creationId xmlns:a16="http://schemas.microsoft.com/office/drawing/2014/main" id="{DD89B05E-2DE0-AE4E-84F3-EE6BD60DCE4B}"/>
                </a:ext>
              </a:extLst>
            </p:cNvPr>
            <p:cNvSpPr txBox="1"/>
            <p:nvPr/>
          </p:nvSpPr>
          <p:spPr>
            <a:xfrm>
              <a:off x="7854045" y="3264468"/>
              <a:ext cx="1242734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</a:p>
          </p:txBody>
        </p:sp>
        <p:sp>
          <p:nvSpPr>
            <p:cNvPr id="1026" name="文本框 1025">
              <a:extLst>
                <a:ext uri="{FF2B5EF4-FFF2-40B4-BE49-F238E27FC236}">
                  <a16:creationId xmlns:a16="http://schemas.microsoft.com/office/drawing/2014/main" id="{FDF19C89-2297-74CF-6C6C-9F9FD86E2A53}"/>
                </a:ext>
              </a:extLst>
            </p:cNvPr>
            <p:cNvSpPr txBox="1"/>
            <p:nvPr/>
          </p:nvSpPr>
          <p:spPr>
            <a:xfrm>
              <a:off x="9340173" y="3258759"/>
              <a:ext cx="1332628" cy="36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55" dirty="0">
                  <a:solidFill>
                    <a:srgbClr val="222222"/>
                  </a:solidFill>
                  <a:latin typeface="Arial" panose="020B0604020202020204" pitchFamily="34" charset="0"/>
                </a:rPr>
                <a:t>Predictions</a:t>
              </a:r>
              <a:endParaRPr lang="en-US" altLang="zh-CN" sz="175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E653AC5F-FBB6-16BB-8E9D-CA0C79F9798C}"/>
                </a:ext>
              </a:extLst>
            </p:cNvPr>
            <p:cNvGrpSpPr/>
            <p:nvPr/>
          </p:nvGrpSpPr>
          <p:grpSpPr>
            <a:xfrm>
              <a:off x="9352912" y="2701083"/>
              <a:ext cx="894270" cy="618864"/>
              <a:chOff x="9352912" y="2701083"/>
              <a:chExt cx="894270" cy="618864"/>
            </a:xfrm>
          </p:grpSpPr>
          <p:sp>
            <p:nvSpPr>
              <p:cNvPr id="1066" name="矩形 1065">
                <a:extLst>
                  <a:ext uri="{FF2B5EF4-FFF2-40B4-BE49-F238E27FC236}">
                    <a16:creationId xmlns:a16="http://schemas.microsoft.com/office/drawing/2014/main" id="{019EEF5C-55A2-F409-7A15-30169B3A2121}"/>
                  </a:ext>
                </a:extLst>
              </p:cNvPr>
              <p:cNvSpPr/>
              <p:nvPr/>
            </p:nvSpPr>
            <p:spPr>
              <a:xfrm>
                <a:off x="9485229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7" name="矩形 1066">
                <a:extLst>
                  <a:ext uri="{FF2B5EF4-FFF2-40B4-BE49-F238E27FC236}">
                    <a16:creationId xmlns:a16="http://schemas.microsoft.com/office/drawing/2014/main" id="{5FA99235-5508-C395-016B-634C8383FD1C}"/>
                  </a:ext>
                </a:extLst>
              </p:cNvPr>
              <p:cNvSpPr/>
              <p:nvPr/>
            </p:nvSpPr>
            <p:spPr>
              <a:xfrm>
                <a:off x="9483452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8" name="矩形 1067">
                <a:extLst>
                  <a:ext uri="{FF2B5EF4-FFF2-40B4-BE49-F238E27FC236}">
                    <a16:creationId xmlns:a16="http://schemas.microsoft.com/office/drawing/2014/main" id="{B5487782-DF1A-3BA5-AD35-CA14C1C1011F}"/>
                  </a:ext>
                </a:extLst>
              </p:cNvPr>
              <p:cNvSpPr/>
              <p:nvPr/>
            </p:nvSpPr>
            <p:spPr>
              <a:xfrm>
                <a:off x="9483452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9" name="左大括号 1068">
                <a:extLst>
                  <a:ext uri="{FF2B5EF4-FFF2-40B4-BE49-F238E27FC236}">
                    <a16:creationId xmlns:a16="http://schemas.microsoft.com/office/drawing/2014/main" id="{F0C78BF6-86D8-8636-8B76-984B5F331F74}"/>
                  </a:ext>
                </a:extLst>
              </p:cNvPr>
              <p:cNvSpPr/>
              <p:nvPr/>
            </p:nvSpPr>
            <p:spPr>
              <a:xfrm>
                <a:off x="9352912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0" name="左大括号 1069">
                <a:extLst>
                  <a:ext uri="{FF2B5EF4-FFF2-40B4-BE49-F238E27FC236}">
                    <a16:creationId xmlns:a16="http://schemas.microsoft.com/office/drawing/2014/main" id="{01B518F5-19BC-E9C1-7216-EB973D8E4BE1}"/>
                  </a:ext>
                </a:extLst>
              </p:cNvPr>
              <p:cNvSpPr/>
              <p:nvPr/>
            </p:nvSpPr>
            <p:spPr>
              <a:xfrm rot="10800000">
                <a:off x="10137916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1" name="矩形 1070">
                <a:extLst>
                  <a:ext uri="{FF2B5EF4-FFF2-40B4-BE49-F238E27FC236}">
                    <a16:creationId xmlns:a16="http://schemas.microsoft.com/office/drawing/2014/main" id="{3FA697E4-20B6-81A9-E37E-035089DC58BE}"/>
                  </a:ext>
                </a:extLst>
              </p:cNvPr>
              <p:cNvSpPr/>
              <p:nvPr/>
            </p:nvSpPr>
            <p:spPr>
              <a:xfrm>
                <a:off x="9569795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2" name="矩形 1071">
                <a:extLst>
                  <a:ext uri="{FF2B5EF4-FFF2-40B4-BE49-F238E27FC236}">
                    <a16:creationId xmlns:a16="http://schemas.microsoft.com/office/drawing/2014/main" id="{C79BB767-A1E2-A783-0CFD-71E77152B218}"/>
                  </a:ext>
                </a:extLst>
              </p:cNvPr>
              <p:cNvSpPr/>
              <p:nvPr/>
            </p:nvSpPr>
            <p:spPr>
              <a:xfrm>
                <a:off x="9568018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3" name="矩形 1072">
                <a:extLst>
                  <a:ext uri="{FF2B5EF4-FFF2-40B4-BE49-F238E27FC236}">
                    <a16:creationId xmlns:a16="http://schemas.microsoft.com/office/drawing/2014/main" id="{87416D1B-0978-61D6-89F0-8488BEDCC090}"/>
                  </a:ext>
                </a:extLst>
              </p:cNvPr>
              <p:cNvSpPr/>
              <p:nvPr/>
            </p:nvSpPr>
            <p:spPr>
              <a:xfrm>
                <a:off x="9568018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4" name="矩形 1073">
                <a:extLst>
                  <a:ext uri="{FF2B5EF4-FFF2-40B4-BE49-F238E27FC236}">
                    <a16:creationId xmlns:a16="http://schemas.microsoft.com/office/drawing/2014/main" id="{25E41133-F828-8802-7D0C-329878367E16}"/>
                  </a:ext>
                </a:extLst>
              </p:cNvPr>
              <p:cNvSpPr/>
              <p:nvPr/>
            </p:nvSpPr>
            <p:spPr>
              <a:xfrm>
                <a:off x="9659168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5" name="矩形 1074">
                <a:extLst>
                  <a:ext uri="{FF2B5EF4-FFF2-40B4-BE49-F238E27FC236}">
                    <a16:creationId xmlns:a16="http://schemas.microsoft.com/office/drawing/2014/main" id="{63E27DA9-33B7-11EE-3500-7F5B6D10D13C}"/>
                  </a:ext>
                </a:extLst>
              </p:cNvPr>
              <p:cNvSpPr/>
              <p:nvPr/>
            </p:nvSpPr>
            <p:spPr>
              <a:xfrm>
                <a:off x="9657391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6" name="矩形 1075">
                <a:extLst>
                  <a:ext uri="{FF2B5EF4-FFF2-40B4-BE49-F238E27FC236}">
                    <a16:creationId xmlns:a16="http://schemas.microsoft.com/office/drawing/2014/main" id="{B4D95A47-3A7B-6ED3-A4D5-01ACA76850D4}"/>
                  </a:ext>
                </a:extLst>
              </p:cNvPr>
              <p:cNvSpPr/>
              <p:nvPr/>
            </p:nvSpPr>
            <p:spPr>
              <a:xfrm>
                <a:off x="9657391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7" name="矩形 1076">
                <a:extLst>
                  <a:ext uri="{FF2B5EF4-FFF2-40B4-BE49-F238E27FC236}">
                    <a16:creationId xmlns:a16="http://schemas.microsoft.com/office/drawing/2014/main" id="{206505CF-AEB9-B96F-85B3-1DA94DD5C5B7}"/>
                  </a:ext>
                </a:extLst>
              </p:cNvPr>
              <p:cNvSpPr/>
              <p:nvPr/>
            </p:nvSpPr>
            <p:spPr>
              <a:xfrm>
                <a:off x="9909149" y="2701083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8" name="矩形 1077">
                <a:extLst>
                  <a:ext uri="{FF2B5EF4-FFF2-40B4-BE49-F238E27FC236}">
                    <a16:creationId xmlns:a16="http://schemas.microsoft.com/office/drawing/2014/main" id="{CAE46A17-11A2-D429-77B7-D8645F7818AF}"/>
                  </a:ext>
                </a:extLst>
              </p:cNvPr>
              <p:cNvSpPr/>
              <p:nvPr/>
            </p:nvSpPr>
            <p:spPr>
              <a:xfrm>
                <a:off x="9907371" y="2897485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79" name="矩形 1078">
                <a:extLst>
                  <a:ext uri="{FF2B5EF4-FFF2-40B4-BE49-F238E27FC236}">
                    <a16:creationId xmlns:a16="http://schemas.microsoft.com/office/drawing/2014/main" id="{391F9EAA-EC32-F032-AED3-1CF393560A4C}"/>
                  </a:ext>
                </a:extLst>
              </p:cNvPr>
              <p:cNvSpPr/>
              <p:nvPr/>
            </p:nvSpPr>
            <p:spPr>
              <a:xfrm>
                <a:off x="9907371" y="3156234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0" name="矩形 1079">
                <a:extLst>
                  <a:ext uri="{FF2B5EF4-FFF2-40B4-BE49-F238E27FC236}">
                    <a16:creationId xmlns:a16="http://schemas.microsoft.com/office/drawing/2014/main" id="{98410EC1-98B9-F4AD-F15D-D8BBFE08587E}"/>
                  </a:ext>
                </a:extLst>
              </p:cNvPr>
              <p:cNvSpPr/>
              <p:nvPr/>
            </p:nvSpPr>
            <p:spPr>
              <a:xfrm>
                <a:off x="9745434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1" name="矩形 1080">
                <a:extLst>
                  <a:ext uri="{FF2B5EF4-FFF2-40B4-BE49-F238E27FC236}">
                    <a16:creationId xmlns:a16="http://schemas.microsoft.com/office/drawing/2014/main" id="{1AB45C14-5DE1-AD3F-4836-D2375DB1D2FB}"/>
                  </a:ext>
                </a:extLst>
              </p:cNvPr>
              <p:cNvSpPr/>
              <p:nvPr/>
            </p:nvSpPr>
            <p:spPr>
              <a:xfrm>
                <a:off x="9743656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2" name="矩形 1081">
                <a:extLst>
                  <a:ext uri="{FF2B5EF4-FFF2-40B4-BE49-F238E27FC236}">
                    <a16:creationId xmlns:a16="http://schemas.microsoft.com/office/drawing/2014/main" id="{1520885B-D9C9-B1B9-7029-68EE0CC08D5C}"/>
                  </a:ext>
                </a:extLst>
              </p:cNvPr>
              <p:cNvSpPr/>
              <p:nvPr/>
            </p:nvSpPr>
            <p:spPr>
              <a:xfrm>
                <a:off x="9743656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3" name="矩形 1082">
                <a:extLst>
                  <a:ext uri="{FF2B5EF4-FFF2-40B4-BE49-F238E27FC236}">
                    <a16:creationId xmlns:a16="http://schemas.microsoft.com/office/drawing/2014/main" id="{02122B1B-53E1-1A15-8D5A-B1AF797210FD}"/>
                  </a:ext>
                </a:extLst>
              </p:cNvPr>
              <p:cNvSpPr/>
              <p:nvPr/>
            </p:nvSpPr>
            <p:spPr>
              <a:xfrm>
                <a:off x="982600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4" name="矩形 1083">
                <a:extLst>
                  <a:ext uri="{FF2B5EF4-FFF2-40B4-BE49-F238E27FC236}">
                    <a16:creationId xmlns:a16="http://schemas.microsoft.com/office/drawing/2014/main" id="{EDD2E7BE-C2EE-3512-B80F-DD0800386C36}"/>
                  </a:ext>
                </a:extLst>
              </p:cNvPr>
              <p:cNvSpPr/>
              <p:nvPr/>
            </p:nvSpPr>
            <p:spPr>
              <a:xfrm>
                <a:off x="9824222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5" name="矩形 1084">
                <a:extLst>
                  <a:ext uri="{FF2B5EF4-FFF2-40B4-BE49-F238E27FC236}">
                    <a16:creationId xmlns:a16="http://schemas.microsoft.com/office/drawing/2014/main" id="{8207122A-E89B-5D98-D975-5809FADBF24D}"/>
                  </a:ext>
                </a:extLst>
              </p:cNvPr>
              <p:cNvSpPr/>
              <p:nvPr/>
            </p:nvSpPr>
            <p:spPr>
              <a:xfrm>
                <a:off x="9824222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6" name="矩形 1085">
                <a:extLst>
                  <a:ext uri="{FF2B5EF4-FFF2-40B4-BE49-F238E27FC236}">
                    <a16:creationId xmlns:a16="http://schemas.microsoft.com/office/drawing/2014/main" id="{CE09D359-73CD-CA2E-840C-D251AC03A974}"/>
                  </a:ext>
                </a:extLst>
              </p:cNvPr>
              <p:cNvSpPr/>
              <p:nvPr/>
            </p:nvSpPr>
            <p:spPr>
              <a:xfrm>
                <a:off x="998872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7" name="矩形 1086">
                <a:extLst>
                  <a:ext uri="{FF2B5EF4-FFF2-40B4-BE49-F238E27FC236}">
                    <a16:creationId xmlns:a16="http://schemas.microsoft.com/office/drawing/2014/main" id="{F758D975-84B8-FFA8-078C-38C3D66703CE}"/>
                  </a:ext>
                </a:extLst>
              </p:cNvPr>
              <p:cNvSpPr/>
              <p:nvPr/>
            </p:nvSpPr>
            <p:spPr>
              <a:xfrm>
                <a:off x="9986943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8" name="矩形 1087">
                <a:extLst>
                  <a:ext uri="{FF2B5EF4-FFF2-40B4-BE49-F238E27FC236}">
                    <a16:creationId xmlns:a16="http://schemas.microsoft.com/office/drawing/2014/main" id="{1CD128E0-69D4-B049-5EBA-DAB7748FCAED}"/>
                  </a:ext>
                </a:extLst>
              </p:cNvPr>
              <p:cNvSpPr/>
              <p:nvPr/>
            </p:nvSpPr>
            <p:spPr>
              <a:xfrm>
                <a:off x="9986943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89" name="矩形 1088">
                <a:extLst>
                  <a:ext uri="{FF2B5EF4-FFF2-40B4-BE49-F238E27FC236}">
                    <a16:creationId xmlns:a16="http://schemas.microsoft.com/office/drawing/2014/main" id="{BE818625-F905-8459-46C7-72E096376EF2}"/>
                  </a:ext>
                </a:extLst>
              </p:cNvPr>
              <p:cNvSpPr/>
              <p:nvPr/>
            </p:nvSpPr>
            <p:spPr>
              <a:xfrm>
                <a:off x="10071602" y="2702104"/>
                <a:ext cx="50077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0" name="矩形 1089">
                <a:extLst>
                  <a:ext uri="{FF2B5EF4-FFF2-40B4-BE49-F238E27FC236}">
                    <a16:creationId xmlns:a16="http://schemas.microsoft.com/office/drawing/2014/main" id="{14BC4722-7EEB-8909-7C73-CED9ECD737DB}"/>
                  </a:ext>
                </a:extLst>
              </p:cNvPr>
              <p:cNvSpPr/>
              <p:nvPr/>
            </p:nvSpPr>
            <p:spPr>
              <a:xfrm>
                <a:off x="10069822" y="2898510"/>
                <a:ext cx="50077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1" name="矩形 1090">
                <a:extLst>
                  <a:ext uri="{FF2B5EF4-FFF2-40B4-BE49-F238E27FC236}">
                    <a16:creationId xmlns:a16="http://schemas.microsoft.com/office/drawing/2014/main" id="{973D3F4C-CDCD-214C-49B9-743288EE7F93}"/>
                  </a:ext>
                </a:extLst>
              </p:cNvPr>
              <p:cNvSpPr/>
              <p:nvPr/>
            </p:nvSpPr>
            <p:spPr>
              <a:xfrm>
                <a:off x="10069822" y="3157256"/>
                <a:ext cx="50077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2" name="椭圆 1091">
                <a:extLst>
                  <a:ext uri="{FF2B5EF4-FFF2-40B4-BE49-F238E27FC236}">
                    <a16:creationId xmlns:a16="http://schemas.microsoft.com/office/drawing/2014/main" id="{6B7B933B-A8D8-546A-1081-630A1A617F37}"/>
                  </a:ext>
                </a:extLst>
              </p:cNvPr>
              <p:cNvSpPr/>
              <p:nvPr/>
            </p:nvSpPr>
            <p:spPr>
              <a:xfrm>
                <a:off x="9792294" y="3088885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3" name="椭圆 1092">
                <a:extLst>
                  <a:ext uri="{FF2B5EF4-FFF2-40B4-BE49-F238E27FC236}">
                    <a16:creationId xmlns:a16="http://schemas.microsoft.com/office/drawing/2014/main" id="{B46AF2DA-A17B-D268-4FA5-767D8508A654}"/>
                  </a:ext>
                </a:extLst>
              </p:cNvPr>
              <p:cNvSpPr/>
              <p:nvPr/>
            </p:nvSpPr>
            <p:spPr>
              <a:xfrm>
                <a:off x="9738119" y="3087916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4" name="椭圆 1093">
                <a:extLst>
                  <a:ext uri="{FF2B5EF4-FFF2-40B4-BE49-F238E27FC236}">
                    <a16:creationId xmlns:a16="http://schemas.microsoft.com/office/drawing/2014/main" id="{2A7FFFCE-03A1-5B7D-D933-BB6BA618165F}"/>
                  </a:ext>
                </a:extLst>
              </p:cNvPr>
              <p:cNvSpPr/>
              <p:nvPr/>
            </p:nvSpPr>
            <p:spPr>
              <a:xfrm>
                <a:off x="9850367" y="3087916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F74D10A-B26B-1925-8273-46C7A05AD248}"/>
                </a:ext>
              </a:extLst>
            </p:cNvPr>
            <p:cNvGrpSpPr/>
            <p:nvPr/>
          </p:nvGrpSpPr>
          <p:grpSpPr>
            <a:xfrm>
              <a:off x="7966375" y="2697551"/>
              <a:ext cx="1019347" cy="622856"/>
              <a:chOff x="7966375" y="2697551"/>
              <a:chExt cx="1019347" cy="622856"/>
            </a:xfrm>
          </p:grpSpPr>
          <p:sp>
            <p:nvSpPr>
              <p:cNvPr id="1061" name="矩形 1060">
                <a:extLst>
                  <a:ext uri="{FF2B5EF4-FFF2-40B4-BE49-F238E27FC236}">
                    <a16:creationId xmlns:a16="http://schemas.microsoft.com/office/drawing/2014/main" id="{D42D1C14-479D-96CB-BB21-4EC32AE094AD}"/>
                  </a:ext>
                </a:extLst>
              </p:cNvPr>
              <p:cNvSpPr/>
              <p:nvPr/>
            </p:nvSpPr>
            <p:spPr>
              <a:xfrm>
                <a:off x="8098697" y="2697551"/>
                <a:ext cx="758271" cy="16269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2" name="矩形 1061">
                <a:extLst>
                  <a:ext uri="{FF2B5EF4-FFF2-40B4-BE49-F238E27FC236}">
                    <a16:creationId xmlns:a16="http://schemas.microsoft.com/office/drawing/2014/main" id="{54E2DB5D-20D4-19C3-F83F-9D70A188B4E8}"/>
                  </a:ext>
                </a:extLst>
              </p:cNvPr>
              <p:cNvSpPr/>
              <p:nvPr/>
            </p:nvSpPr>
            <p:spPr>
              <a:xfrm>
                <a:off x="8096919" y="2893456"/>
                <a:ext cx="758271" cy="1626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3" name="矩形 1062">
                <a:extLst>
                  <a:ext uri="{FF2B5EF4-FFF2-40B4-BE49-F238E27FC236}">
                    <a16:creationId xmlns:a16="http://schemas.microsoft.com/office/drawing/2014/main" id="{41A5C7F3-2FA7-BF5E-1202-2B299E5BE880}"/>
                  </a:ext>
                </a:extLst>
              </p:cNvPr>
              <p:cNvSpPr/>
              <p:nvPr/>
            </p:nvSpPr>
            <p:spPr>
              <a:xfrm>
                <a:off x="8096919" y="3157716"/>
                <a:ext cx="758271" cy="162691"/>
              </a:xfrm>
              <a:prstGeom prst="rect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4" name="左大括号 1063">
                <a:extLst>
                  <a:ext uri="{FF2B5EF4-FFF2-40B4-BE49-F238E27FC236}">
                    <a16:creationId xmlns:a16="http://schemas.microsoft.com/office/drawing/2014/main" id="{230291BC-FD06-CD73-D13F-177F9E64F4BE}"/>
                  </a:ext>
                </a:extLst>
              </p:cNvPr>
              <p:cNvSpPr/>
              <p:nvPr/>
            </p:nvSpPr>
            <p:spPr>
              <a:xfrm>
                <a:off x="7966375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5" name="左大括号 1064">
                <a:extLst>
                  <a:ext uri="{FF2B5EF4-FFF2-40B4-BE49-F238E27FC236}">
                    <a16:creationId xmlns:a16="http://schemas.microsoft.com/office/drawing/2014/main" id="{31E6B798-CADA-04A0-4E2E-DF603BED5AFB}"/>
                  </a:ext>
                </a:extLst>
              </p:cNvPr>
              <p:cNvSpPr/>
              <p:nvPr/>
            </p:nvSpPr>
            <p:spPr>
              <a:xfrm rot="10800000">
                <a:off x="8876456" y="2807888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5" name="椭圆 1094">
                <a:extLst>
                  <a:ext uri="{FF2B5EF4-FFF2-40B4-BE49-F238E27FC236}">
                    <a16:creationId xmlns:a16="http://schemas.microsoft.com/office/drawing/2014/main" id="{C8AC50D9-0862-BC2A-0EAE-096209DB0792}"/>
                  </a:ext>
                </a:extLst>
              </p:cNvPr>
              <p:cNvSpPr/>
              <p:nvPr/>
            </p:nvSpPr>
            <p:spPr>
              <a:xfrm>
                <a:off x="8442359" y="3089460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6" name="椭圆 1095">
                <a:extLst>
                  <a:ext uri="{FF2B5EF4-FFF2-40B4-BE49-F238E27FC236}">
                    <a16:creationId xmlns:a16="http://schemas.microsoft.com/office/drawing/2014/main" id="{5EE9A50C-E85A-248E-5623-03091DC78859}"/>
                  </a:ext>
                </a:extLst>
              </p:cNvPr>
              <p:cNvSpPr/>
              <p:nvPr/>
            </p:nvSpPr>
            <p:spPr>
              <a:xfrm>
                <a:off x="8388186" y="308849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7" name="椭圆 1096">
                <a:extLst>
                  <a:ext uri="{FF2B5EF4-FFF2-40B4-BE49-F238E27FC236}">
                    <a16:creationId xmlns:a16="http://schemas.microsoft.com/office/drawing/2014/main" id="{422EBA61-3850-23F0-B0BF-E76E55687AB9}"/>
                  </a:ext>
                </a:extLst>
              </p:cNvPr>
              <p:cNvSpPr/>
              <p:nvPr/>
            </p:nvSpPr>
            <p:spPr>
              <a:xfrm>
                <a:off x="8500429" y="308849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B11EEF7-0D3A-7BB4-D3D1-24B192A7D82A}"/>
                </a:ext>
              </a:extLst>
            </p:cNvPr>
            <p:cNvGrpSpPr/>
            <p:nvPr/>
          </p:nvGrpSpPr>
          <p:grpSpPr>
            <a:xfrm>
              <a:off x="7966905" y="5403988"/>
              <a:ext cx="1019349" cy="622858"/>
              <a:chOff x="7966905" y="5403988"/>
              <a:chExt cx="1019349" cy="622858"/>
            </a:xfrm>
          </p:grpSpPr>
          <p:sp>
            <p:nvSpPr>
              <p:cNvPr id="1098" name="矩形 1097">
                <a:extLst>
                  <a:ext uri="{FF2B5EF4-FFF2-40B4-BE49-F238E27FC236}">
                    <a16:creationId xmlns:a16="http://schemas.microsoft.com/office/drawing/2014/main" id="{09D14942-5C38-572B-5829-A3D0C586006C}"/>
                  </a:ext>
                </a:extLst>
              </p:cNvPr>
              <p:cNvSpPr/>
              <p:nvPr/>
            </p:nvSpPr>
            <p:spPr>
              <a:xfrm>
                <a:off x="8099228" y="5403988"/>
                <a:ext cx="758271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99" name="矩形 1098">
                <a:extLst>
                  <a:ext uri="{FF2B5EF4-FFF2-40B4-BE49-F238E27FC236}">
                    <a16:creationId xmlns:a16="http://schemas.microsoft.com/office/drawing/2014/main" id="{826EA44E-7A3A-5E76-951C-3DBE4E156D51}"/>
                  </a:ext>
                </a:extLst>
              </p:cNvPr>
              <p:cNvSpPr/>
              <p:nvPr/>
            </p:nvSpPr>
            <p:spPr>
              <a:xfrm>
                <a:off x="8097452" y="5599896"/>
                <a:ext cx="758271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0" name="矩形 1099">
                <a:extLst>
                  <a:ext uri="{FF2B5EF4-FFF2-40B4-BE49-F238E27FC236}">
                    <a16:creationId xmlns:a16="http://schemas.microsoft.com/office/drawing/2014/main" id="{C261AAC3-1293-ED29-6115-95DFD9020A6A}"/>
                  </a:ext>
                </a:extLst>
              </p:cNvPr>
              <p:cNvSpPr/>
              <p:nvPr/>
            </p:nvSpPr>
            <p:spPr>
              <a:xfrm>
                <a:off x="8097452" y="5864155"/>
                <a:ext cx="758271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1" name="左大括号 1100">
                <a:extLst>
                  <a:ext uri="{FF2B5EF4-FFF2-40B4-BE49-F238E27FC236}">
                    <a16:creationId xmlns:a16="http://schemas.microsoft.com/office/drawing/2014/main" id="{A2D387E9-2509-8CDD-BC32-B9CE75D7E753}"/>
                  </a:ext>
                </a:extLst>
              </p:cNvPr>
              <p:cNvSpPr/>
              <p:nvPr/>
            </p:nvSpPr>
            <p:spPr>
              <a:xfrm>
                <a:off x="7966905" y="5514327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2" name="左大括号 1101">
                <a:extLst>
                  <a:ext uri="{FF2B5EF4-FFF2-40B4-BE49-F238E27FC236}">
                    <a16:creationId xmlns:a16="http://schemas.microsoft.com/office/drawing/2014/main" id="{9273F28F-FC22-2AF9-1CC2-183CADDE3480}"/>
                  </a:ext>
                </a:extLst>
              </p:cNvPr>
              <p:cNvSpPr/>
              <p:nvPr/>
            </p:nvSpPr>
            <p:spPr>
              <a:xfrm rot="10800000">
                <a:off x="8876988" y="5514327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3" name="椭圆 1102">
                <a:extLst>
                  <a:ext uri="{FF2B5EF4-FFF2-40B4-BE49-F238E27FC236}">
                    <a16:creationId xmlns:a16="http://schemas.microsoft.com/office/drawing/2014/main" id="{434D55EE-9961-0520-DABC-3D94CDE343F6}"/>
                  </a:ext>
                </a:extLst>
              </p:cNvPr>
              <p:cNvSpPr/>
              <p:nvPr/>
            </p:nvSpPr>
            <p:spPr>
              <a:xfrm>
                <a:off x="8442893" y="5795901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4" name="椭圆 1103">
                <a:extLst>
                  <a:ext uri="{FF2B5EF4-FFF2-40B4-BE49-F238E27FC236}">
                    <a16:creationId xmlns:a16="http://schemas.microsoft.com/office/drawing/2014/main" id="{918B111A-2484-1A8A-C9CF-FE5B21C9880A}"/>
                  </a:ext>
                </a:extLst>
              </p:cNvPr>
              <p:cNvSpPr/>
              <p:nvPr/>
            </p:nvSpPr>
            <p:spPr>
              <a:xfrm>
                <a:off x="8388718" y="579493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5" name="椭圆 1104">
                <a:extLst>
                  <a:ext uri="{FF2B5EF4-FFF2-40B4-BE49-F238E27FC236}">
                    <a16:creationId xmlns:a16="http://schemas.microsoft.com/office/drawing/2014/main" id="{5D963D31-2998-A009-1A55-26640A7F7797}"/>
                  </a:ext>
                </a:extLst>
              </p:cNvPr>
              <p:cNvSpPr/>
              <p:nvPr/>
            </p:nvSpPr>
            <p:spPr>
              <a:xfrm>
                <a:off x="8500965" y="5794934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A551717-47E9-67CC-DE76-20D964700BCB}"/>
                </a:ext>
              </a:extLst>
            </p:cNvPr>
            <p:cNvGrpSpPr/>
            <p:nvPr/>
          </p:nvGrpSpPr>
          <p:grpSpPr>
            <a:xfrm>
              <a:off x="9356718" y="5405239"/>
              <a:ext cx="894267" cy="618864"/>
              <a:chOff x="9356718" y="5405239"/>
              <a:chExt cx="894267" cy="618864"/>
            </a:xfrm>
          </p:grpSpPr>
          <p:sp>
            <p:nvSpPr>
              <p:cNvPr id="1106" name="矩形 1105">
                <a:extLst>
                  <a:ext uri="{FF2B5EF4-FFF2-40B4-BE49-F238E27FC236}">
                    <a16:creationId xmlns:a16="http://schemas.microsoft.com/office/drawing/2014/main" id="{132780D4-5BE6-189F-46F2-45FCA36244BC}"/>
                  </a:ext>
                </a:extLst>
              </p:cNvPr>
              <p:cNvSpPr/>
              <p:nvPr/>
            </p:nvSpPr>
            <p:spPr>
              <a:xfrm>
                <a:off x="9489034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7" name="矩形 1106">
                <a:extLst>
                  <a:ext uri="{FF2B5EF4-FFF2-40B4-BE49-F238E27FC236}">
                    <a16:creationId xmlns:a16="http://schemas.microsoft.com/office/drawing/2014/main" id="{0C8777B7-6318-720B-BF13-FC9F2E0A90D4}"/>
                  </a:ext>
                </a:extLst>
              </p:cNvPr>
              <p:cNvSpPr/>
              <p:nvPr/>
            </p:nvSpPr>
            <p:spPr>
              <a:xfrm>
                <a:off x="9487258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8" name="矩形 1107">
                <a:extLst>
                  <a:ext uri="{FF2B5EF4-FFF2-40B4-BE49-F238E27FC236}">
                    <a16:creationId xmlns:a16="http://schemas.microsoft.com/office/drawing/2014/main" id="{51EDC6EB-42EA-9379-2764-9C210C7901B7}"/>
                  </a:ext>
                </a:extLst>
              </p:cNvPr>
              <p:cNvSpPr/>
              <p:nvPr/>
            </p:nvSpPr>
            <p:spPr>
              <a:xfrm>
                <a:off x="9487258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09" name="左大括号 1108">
                <a:extLst>
                  <a:ext uri="{FF2B5EF4-FFF2-40B4-BE49-F238E27FC236}">
                    <a16:creationId xmlns:a16="http://schemas.microsoft.com/office/drawing/2014/main" id="{0D4BFDA5-0F3F-2BC4-DC14-256E4D5712EC}"/>
                  </a:ext>
                </a:extLst>
              </p:cNvPr>
              <p:cNvSpPr/>
              <p:nvPr/>
            </p:nvSpPr>
            <p:spPr>
              <a:xfrm>
                <a:off x="9356718" y="5512046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0" name="左大括号 1109">
                <a:extLst>
                  <a:ext uri="{FF2B5EF4-FFF2-40B4-BE49-F238E27FC236}">
                    <a16:creationId xmlns:a16="http://schemas.microsoft.com/office/drawing/2014/main" id="{AD0F08F7-6899-5E5D-44F4-7E479933CEA0}"/>
                  </a:ext>
                </a:extLst>
              </p:cNvPr>
              <p:cNvSpPr/>
              <p:nvPr/>
            </p:nvSpPr>
            <p:spPr>
              <a:xfrm rot="10800000">
                <a:off x="10141719" y="5504153"/>
                <a:ext cx="109266" cy="424653"/>
              </a:xfrm>
              <a:prstGeom prst="leftBrace">
                <a:avLst>
                  <a:gd name="adj1" fmla="val 73894"/>
                  <a:gd name="adj2" fmla="val 49669"/>
                </a:avLst>
              </a:prstGeom>
              <a:ln w="22225">
                <a:solidFill>
                  <a:srgbClr val="8FAA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1" name="矩形 1110">
                <a:extLst>
                  <a:ext uri="{FF2B5EF4-FFF2-40B4-BE49-F238E27FC236}">
                    <a16:creationId xmlns:a16="http://schemas.microsoft.com/office/drawing/2014/main" id="{076F6228-8B92-FC9A-1D51-CA652B9EABD4}"/>
                  </a:ext>
                </a:extLst>
              </p:cNvPr>
              <p:cNvSpPr/>
              <p:nvPr/>
            </p:nvSpPr>
            <p:spPr>
              <a:xfrm>
                <a:off x="9573600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2" name="矩形 1111">
                <a:extLst>
                  <a:ext uri="{FF2B5EF4-FFF2-40B4-BE49-F238E27FC236}">
                    <a16:creationId xmlns:a16="http://schemas.microsoft.com/office/drawing/2014/main" id="{40C4B8E0-D639-613D-EB10-E19F5D33DEC8}"/>
                  </a:ext>
                </a:extLst>
              </p:cNvPr>
              <p:cNvSpPr/>
              <p:nvPr/>
            </p:nvSpPr>
            <p:spPr>
              <a:xfrm>
                <a:off x="9571821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3" name="矩形 1112">
                <a:extLst>
                  <a:ext uri="{FF2B5EF4-FFF2-40B4-BE49-F238E27FC236}">
                    <a16:creationId xmlns:a16="http://schemas.microsoft.com/office/drawing/2014/main" id="{62098153-32B0-BA1B-DF26-2336CC8BF4EF}"/>
                  </a:ext>
                </a:extLst>
              </p:cNvPr>
              <p:cNvSpPr/>
              <p:nvPr/>
            </p:nvSpPr>
            <p:spPr>
              <a:xfrm>
                <a:off x="9571821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4" name="矩形 1113">
                <a:extLst>
                  <a:ext uri="{FF2B5EF4-FFF2-40B4-BE49-F238E27FC236}">
                    <a16:creationId xmlns:a16="http://schemas.microsoft.com/office/drawing/2014/main" id="{3AD7AEB5-E252-1BC7-D38F-6E6348404F68}"/>
                  </a:ext>
                </a:extLst>
              </p:cNvPr>
              <p:cNvSpPr/>
              <p:nvPr/>
            </p:nvSpPr>
            <p:spPr>
              <a:xfrm>
                <a:off x="9662972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5" name="矩形 1114">
                <a:extLst>
                  <a:ext uri="{FF2B5EF4-FFF2-40B4-BE49-F238E27FC236}">
                    <a16:creationId xmlns:a16="http://schemas.microsoft.com/office/drawing/2014/main" id="{8D304CA2-F5FF-37FA-2E70-8D6E5D5BF7B6}"/>
                  </a:ext>
                </a:extLst>
              </p:cNvPr>
              <p:cNvSpPr/>
              <p:nvPr/>
            </p:nvSpPr>
            <p:spPr>
              <a:xfrm>
                <a:off x="9661197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6" name="矩形 1115">
                <a:extLst>
                  <a:ext uri="{FF2B5EF4-FFF2-40B4-BE49-F238E27FC236}">
                    <a16:creationId xmlns:a16="http://schemas.microsoft.com/office/drawing/2014/main" id="{77216FEE-A5F2-3B0C-FC12-56E66E17F435}"/>
                  </a:ext>
                </a:extLst>
              </p:cNvPr>
              <p:cNvSpPr/>
              <p:nvPr/>
            </p:nvSpPr>
            <p:spPr>
              <a:xfrm>
                <a:off x="9661197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7" name="矩形 1116">
                <a:extLst>
                  <a:ext uri="{FF2B5EF4-FFF2-40B4-BE49-F238E27FC236}">
                    <a16:creationId xmlns:a16="http://schemas.microsoft.com/office/drawing/2014/main" id="{D7337922-04A1-E157-6914-C603340C051E}"/>
                  </a:ext>
                </a:extLst>
              </p:cNvPr>
              <p:cNvSpPr/>
              <p:nvPr/>
            </p:nvSpPr>
            <p:spPr>
              <a:xfrm>
                <a:off x="9912954" y="5405239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8" name="矩形 1117">
                <a:extLst>
                  <a:ext uri="{FF2B5EF4-FFF2-40B4-BE49-F238E27FC236}">
                    <a16:creationId xmlns:a16="http://schemas.microsoft.com/office/drawing/2014/main" id="{2366D04E-6527-CE05-8139-A6CF993E93CC}"/>
                  </a:ext>
                </a:extLst>
              </p:cNvPr>
              <p:cNvSpPr/>
              <p:nvPr/>
            </p:nvSpPr>
            <p:spPr>
              <a:xfrm>
                <a:off x="9911176" y="5601642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19" name="矩形 1118">
                <a:extLst>
                  <a:ext uri="{FF2B5EF4-FFF2-40B4-BE49-F238E27FC236}">
                    <a16:creationId xmlns:a16="http://schemas.microsoft.com/office/drawing/2014/main" id="{2260E746-801E-CF51-A65D-5AAF71051719}"/>
                  </a:ext>
                </a:extLst>
              </p:cNvPr>
              <p:cNvSpPr/>
              <p:nvPr/>
            </p:nvSpPr>
            <p:spPr>
              <a:xfrm>
                <a:off x="9911176" y="5860390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0" name="矩形 1119">
                <a:extLst>
                  <a:ext uri="{FF2B5EF4-FFF2-40B4-BE49-F238E27FC236}">
                    <a16:creationId xmlns:a16="http://schemas.microsoft.com/office/drawing/2014/main" id="{127440FC-81E0-323B-8720-9FC1890A023C}"/>
                  </a:ext>
                </a:extLst>
              </p:cNvPr>
              <p:cNvSpPr/>
              <p:nvPr/>
            </p:nvSpPr>
            <p:spPr>
              <a:xfrm>
                <a:off x="9749240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1" name="矩形 1120">
                <a:extLst>
                  <a:ext uri="{FF2B5EF4-FFF2-40B4-BE49-F238E27FC236}">
                    <a16:creationId xmlns:a16="http://schemas.microsoft.com/office/drawing/2014/main" id="{80261C3A-5986-F7F2-5192-BBAB2D428F10}"/>
                  </a:ext>
                </a:extLst>
              </p:cNvPr>
              <p:cNvSpPr/>
              <p:nvPr/>
            </p:nvSpPr>
            <p:spPr>
              <a:xfrm>
                <a:off x="9747462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2" name="矩形 1121">
                <a:extLst>
                  <a:ext uri="{FF2B5EF4-FFF2-40B4-BE49-F238E27FC236}">
                    <a16:creationId xmlns:a16="http://schemas.microsoft.com/office/drawing/2014/main" id="{97E1891C-554E-8B12-FD2E-8A23E2EA44D6}"/>
                  </a:ext>
                </a:extLst>
              </p:cNvPr>
              <p:cNvSpPr/>
              <p:nvPr/>
            </p:nvSpPr>
            <p:spPr>
              <a:xfrm>
                <a:off x="9747462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3" name="矩形 1122">
                <a:extLst>
                  <a:ext uri="{FF2B5EF4-FFF2-40B4-BE49-F238E27FC236}">
                    <a16:creationId xmlns:a16="http://schemas.microsoft.com/office/drawing/2014/main" id="{4025CCA2-A180-9438-6F72-32921EB0885A}"/>
                  </a:ext>
                </a:extLst>
              </p:cNvPr>
              <p:cNvSpPr/>
              <p:nvPr/>
            </p:nvSpPr>
            <p:spPr>
              <a:xfrm>
                <a:off x="9829804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4" name="矩形 1123">
                <a:extLst>
                  <a:ext uri="{FF2B5EF4-FFF2-40B4-BE49-F238E27FC236}">
                    <a16:creationId xmlns:a16="http://schemas.microsoft.com/office/drawing/2014/main" id="{5D7D25C1-2D08-02A3-94B8-A51CAD479334}"/>
                  </a:ext>
                </a:extLst>
              </p:cNvPr>
              <p:cNvSpPr/>
              <p:nvPr/>
            </p:nvSpPr>
            <p:spPr>
              <a:xfrm>
                <a:off x="9828027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5" name="矩形 1124">
                <a:extLst>
                  <a:ext uri="{FF2B5EF4-FFF2-40B4-BE49-F238E27FC236}">
                    <a16:creationId xmlns:a16="http://schemas.microsoft.com/office/drawing/2014/main" id="{A36D3A2E-06E7-3DF0-97B7-F73A30F5F572}"/>
                  </a:ext>
                </a:extLst>
              </p:cNvPr>
              <p:cNvSpPr/>
              <p:nvPr/>
            </p:nvSpPr>
            <p:spPr>
              <a:xfrm>
                <a:off x="9828027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6" name="矩形 1125">
                <a:extLst>
                  <a:ext uri="{FF2B5EF4-FFF2-40B4-BE49-F238E27FC236}">
                    <a16:creationId xmlns:a16="http://schemas.microsoft.com/office/drawing/2014/main" id="{1AB9DC23-6AF1-29BF-04E2-DC2D61A40C97}"/>
                  </a:ext>
                </a:extLst>
              </p:cNvPr>
              <p:cNvSpPr/>
              <p:nvPr/>
            </p:nvSpPr>
            <p:spPr>
              <a:xfrm>
                <a:off x="9992525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7" name="矩形 1126">
                <a:extLst>
                  <a:ext uri="{FF2B5EF4-FFF2-40B4-BE49-F238E27FC236}">
                    <a16:creationId xmlns:a16="http://schemas.microsoft.com/office/drawing/2014/main" id="{EC8EE5B9-3016-7835-701B-1A113AD41277}"/>
                  </a:ext>
                </a:extLst>
              </p:cNvPr>
              <p:cNvSpPr/>
              <p:nvPr/>
            </p:nvSpPr>
            <p:spPr>
              <a:xfrm>
                <a:off x="9990749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8" name="矩形 1127">
                <a:extLst>
                  <a:ext uri="{FF2B5EF4-FFF2-40B4-BE49-F238E27FC236}">
                    <a16:creationId xmlns:a16="http://schemas.microsoft.com/office/drawing/2014/main" id="{B58DE85A-C297-0B80-44D6-59E222470B42}"/>
                  </a:ext>
                </a:extLst>
              </p:cNvPr>
              <p:cNvSpPr/>
              <p:nvPr/>
            </p:nvSpPr>
            <p:spPr>
              <a:xfrm>
                <a:off x="9990749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29" name="矩形 1128">
                <a:extLst>
                  <a:ext uri="{FF2B5EF4-FFF2-40B4-BE49-F238E27FC236}">
                    <a16:creationId xmlns:a16="http://schemas.microsoft.com/office/drawing/2014/main" id="{F9D9F32E-0773-5192-1100-63E3B5E55BF9}"/>
                  </a:ext>
                </a:extLst>
              </p:cNvPr>
              <p:cNvSpPr/>
              <p:nvPr/>
            </p:nvSpPr>
            <p:spPr>
              <a:xfrm>
                <a:off x="10075405" y="5406263"/>
                <a:ext cx="50077" cy="162691"/>
              </a:xfrm>
              <a:prstGeom prst="rect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0" name="矩形 1129">
                <a:extLst>
                  <a:ext uri="{FF2B5EF4-FFF2-40B4-BE49-F238E27FC236}">
                    <a16:creationId xmlns:a16="http://schemas.microsoft.com/office/drawing/2014/main" id="{87851DFB-1140-25BC-F151-236335EDF7A6}"/>
                  </a:ext>
                </a:extLst>
              </p:cNvPr>
              <p:cNvSpPr/>
              <p:nvPr/>
            </p:nvSpPr>
            <p:spPr>
              <a:xfrm>
                <a:off x="10073630" y="5602665"/>
                <a:ext cx="50077" cy="162691"/>
              </a:xfrm>
              <a:prstGeom prst="rect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1" name="矩形 1130">
                <a:extLst>
                  <a:ext uri="{FF2B5EF4-FFF2-40B4-BE49-F238E27FC236}">
                    <a16:creationId xmlns:a16="http://schemas.microsoft.com/office/drawing/2014/main" id="{76EB8C37-C888-8E0D-D374-A3E391964FFB}"/>
                  </a:ext>
                </a:extLst>
              </p:cNvPr>
              <p:cNvSpPr/>
              <p:nvPr/>
            </p:nvSpPr>
            <p:spPr>
              <a:xfrm>
                <a:off x="10073630" y="5861412"/>
                <a:ext cx="50077" cy="162691"/>
              </a:xfrm>
              <a:prstGeom prst="rect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2" name="椭圆 1131">
                <a:extLst>
                  <a:ext uri="{FF2B5EF4-FFF2-40B4-BE49-F238E27FC236}">
                    <a16:creationId xmlns:a16="http://schemas.microsoft.com/office/drawing/2014/main" id="{1980FF9D-0437-06A3-0D76-7D6D3440ADE2}"/>
                  </a:ext>
                </a:extLst>
              </p:cNvPr>
              <p:cNvSpPr/>
              <p:nvPr/>
            </p:nvSpPr>
            <p:spPr>
              <a:xfrm>
                <a:off x="9796099" y="5793043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3" name="椭圆 1132">
                <a:extLst>
                  <a:ext uri="{FF2B5EF4-FFF2-40B4-BE49-F238E27FC236}">
                    <a16:creationId xmlns:a16="http://schemas.microsoft.com/office/drawing/2014/main" id="{89480586-2044-D01A-3534-7235DC7C1543}"/>
                  </a:ext>
                </a:extLst>
              </p:cNvPr>
              <p:cNvSpPr/>
              <p:nvPr/>
            </p:nvSpPr>
            <p:spPr>
              <a:xfrm>
                <a:off x="9741924" y="5792072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134" name="椭圆 1133">
                <a:extLst>
                  <a:ext uri="{FF2B5EF4-FFF2-40B4-BE49-F238E27FC236}">
                    <a16:creationId xmlns:a16="http://schemas.microsoft.com/office/drawing/2014/main" id="{F93384A1-53C8-89FD-CEFD-E021773BD691}"/>
                  </a:ext>
                </a:extLst>
              </p:cNvPr>
              <p:cNvSpPr/>
              <p:nvPr/>
            </p:nvSpPr>
            <p:spPr>
              <a:xfrm>
                <a:off x="9854171" y="5792072"/>
                <a:ext cx="39484" cy="39484"/>
              </a:xfrm>
              <a:prstGeom prst="ellipse">
                <a:avLst/>
              </a:prstGeom>
              <a:solidFill>
                <a:srgbClr val="7093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41050F0-DB63-AF08-AB09-2B2A540380A9}"/>
                </a:ext>
              </a:extLst>
            </p:cNvPr>
            <p:cNvGrpSpPr/>
            <p:nvPr/>
          </p:nvGrpSpPr>
          <p:grpSpPr>
            <a:xfrm>
              <a:off x="8817264" y="4598337"/>
              <a:ext cx="767248" cy="546918"/>
              <a:chOff x="8817264" y="4598337"/>
              <a:chExt cx="767248" cy="546918"/>
            </a:xfrm>
          </p:grpSpPr>
          <p:sp>
            <p:nvSpPr>
              <p:cNvPr id="1055" name="椭圆 1054">
                <a:extLst>
                  <a:ext uri="{FF2B5EF4-FFF2-40B4-BE49-F238E27FC236}">
                    <a16:creationId xmlns:a16="http://schemas.microsoft.com/office/drawing/2014/main" id="{95407AC5-562C-B31F-40FA-02E8FD94A41E}"/>
                  </a:ext>
                </a:extLst>
              </p:cNvPr>
              <p:cNvSpPr/>
              <p:nvPr/>
            </p:nvSpPr>
            <p:spPr>
              <a:xfrm>
                <a:off x="8817264" y="4598337"/>
                <a:ext cx="126890" cy="126890"/>
              </a:xfrm>
              <a:prstGeom prst="ellipse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6" name="椭圆 1055">
                <a:extLst>
                  <a:ext uri="{FF2B5EF4-FFF2-40B4-BE49-F238E27FC236}">
                    <a16:creationId xmlns:a16="http://schemas.microsoft.com/office/drawing/2014/main" id="{B00A9D91-892B-452C-9C70-47438E63D0C4}"/>
                  </a:ext>
                </a:extLst>
              </p:cNvPr>
              <p:cNvSpPr/>
              <p:nvPr/>
            </p:nvSpPr>
            <p:spPr>
              <a:xfrm>
                <a:off x="9233411" y="4965244"/>
                <a:ext cx="126890" cy="126890"/>
              </a:xfrm>
              <a:prstGeom prst="ellipse">
                <a:avLst/>
              </a:prstGeom>
              <a:solidFill>
                <a:srgbClr val="F8CB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7" name="椭圆 1056">
                <a:extLst>
                  <a:ext uri="{FF2B5EF4-FFF2-40B4-BE49-F238E27FC236}">
                    <a16:creationId xmlns:a16="http://schemas.microsoft.com/office/drawing/2014/main" id="{BD813801-BD3F-503C-AB46-D3F54F232D16}"/>
                  </a:ext>
                </a:extLst>
              </p:cNvPr>
              <p:cNvSpPr/>
              <p:nvPr/>
            </p:nvSpPr>
            <p:spPr>
              <a:xfrm>
                <a:off x="8907764" y="4980436"/>
                <a:ext cx="126890" cy="126890"/>
              </a:xfrm>
              <a:prstGeom prst="ellipse">
                <a:avLst/>
              </a:prstGeom>
              <a:solidFill>
                <a:srgbClr val="A9D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8" name="椭圆 1057">
                <a:extLst>
                  <a:ext uri="{FF2B5EF4-FFF2-40B4-BE49-F238E27FC236}">
                    <a16:creationId xmlns:a16="http://schemas.microsoft.com/office/drawing/2014/main" id="{3F9A5FB7-DB1D-9122-A085-C3B3F48E64A9}"/>
                  </a:ext>
                </a:extLst>
              </p:cNvPr>
              <p:cNvSpPr/>
              <p:nvPr/>
            </p:nvSpPr>
            <p:spPr>
              <a:xfrm rot="20363478">
                <a:off x="9372014" y="4615401"/>
                <a:ext cx="126890" cy="126890"/>
              </a:xfrm>
              <a:prstGeom prst="ellipse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9" name="椭圆 1058">
                <a:extLst>
                  <a:ext uri="{FF2B5EF4-FFF2-40B4-BE49-F238E27FC236}">
                    <a16:creationId xmlns:a16="http://schemas.microsoft.com/office/drawing/2014/main" id="{674FE5A8-D0EC-F223-5283-A4B4EDA8BCBD}"/>
                  </a:ext>
                </a:extLst>
              </p:cNvPr>
              <p:cNvSpPr/>
              <p:nvPr/>
            </p:nvSpPr>
            <p:spPr>
              <a:xfrm rot="20275768">
                <a:off x="9041430" y="4742292"/>
                <a:ext cx="126890" cy="126890"/>
              </a:xfrm>
              <a:prstGeom prst="ellipse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60" name="椭圆 1059">
                <a:extLst>
                  <a:ext uri="{FF2B5EF4-FFF2-40B4-BE49-F238E27FC236}">
                    <a16:creationId xmlns:a16="http://schemas.microsoft.com/office/drawing/2014/main" id="{DEBA5CF5-C57C-FFD1-4DB1-B42C911C074B}"/>
                  </a:ext>
                </a:extLst>
              </p:cNvPr>
              <p:cNvSpPr/>
              <p:nvPr/>
            </p:nvSpPr>
            <p:spPr>
              <a:xfrm>
                <a:off x="9457622" y="5018365"/>
                <a:ext cx="126890" cy="126890"/>
              </a:xfrm>
              <a:prstGeom prst="ellipse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cxnSp>
            <p:nvCxnSpPr>
              <p:cNvPr id="1141" name="直接连接符 1140">
                <a:extLst>
                  <a:ext uri="{FF2B5EF4-FFF2-40B4-BE49-F238E27FC236}">
                    <a16:creationId xmlns:a16="http://schemas.microsoft.com/office/drawing/2014/main" id="{4BBB8471-446C-93C5-829D-8A609778264C}"/>
                  </a:ext>
                </a:extLst>
              </p:cNvPr>
              <p:cNvCxnSpPr>
                <a:stCxn id="1059" idx="5"/>
                <a:endCxn id="1056" idx="1"/>
              </p:cNvCxnSpPr>
              <p:nvPr/>
            </p:nvCxnSpPr>
            <p:spPr>
              <a:xfrm>
                <a:off x="9163303" y="4830450"/>
                <a:ext cx="88686" cy="153374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3" name="直接连接符 1142">
                <a:extLst>
                  <a:ext uri="{FF2B5EF4-FFF2-40B4-BE49-F238E27FC236}">
                    <a16:creationId xmlns:a16="http://schemas.microsoft.com/office/drawing/2014/main" id="{2243B7AD-A5A4-13E6-CFAF-B7FDBB0DDC6C}"/>
                  </a:ext>
                </a:extLst>
              </p:cNvPr>
              <p:cNvCxnSpPr>
                <a:stCxn id="1055" idx="4"/>
                <a:endCxn id="1057" idx="0"/>
              </p:cNvCxnSpPr>
              <p:nvPr/>
            </p:nvCxnSpPr>
            <p:spPr>
              <a:xfrm>
                <a:off x="8880712" y="4725226"/>
                <a:ext cx="90501" cy="255212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4" name="直接连接符 1143">
                <a:extLst>
                  <a:ext uri="{FF2B5EF4-FFF2-40B4-BE49-F238E27FC236}">
                    <a16:creationId xmlns:a16="http://schemas.microsoft.com/office/drawing/2014/main" id="{DD036FCB-1A38-01BD-7A90-F325AEDD5D07}"/>
                  </a:ext>
                </a:extLst>
              </p:cNvPr>
              <p:cNvCxnSpPr>
                <a:stCxn id="1058" idx="3"/>
                <a:endCxn id="1056" idx="7"/>
              </p:cNvCxnSpPr>
              <p:nvPr/>
            </p:nvCxnSpPr>
            <p:spPr>
              <a:xfrm flipH="1">
                <a:off x="9341458" y="4736163"/>
                <a:ext cx="67788" cy="247478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7" name="直接连接符 1146">
                <a:extLst>
                  <a:ext uri="{FF2B5EF4-FFF2-40B4-BE49-F238E27FC236}">
                    <a16:creationId xmlns:a16="http://schemas.microsoft.com/office/drawing/2014/main" id="{2B8A03AF-126A-E7D4-CB22-BC98C07797CC}"/>
                  </a:ext>
                </a:extLst>
              </p:cNvPr>
              <p:cNvCxnSpPr>
                <a:cxnSpLocks/>
                <a:stCxn id="1055" idx="5"/>
                <a:endCxn id="1059" idx="2"/>
              </p:cNvCxnSpPr>
              <p:nvPr/>
            </p:nvCxnSpPr>
            <p:spPr>
              <a:xfrm>
                <a:off x="8925573" y="4706640"/>
                <a:ext cx="120508" cy="122933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9" name="直接连接符 1148">
                <a:extLst>
                  <a:ext uri="{FF2B5EF4-FFF2-40B4-BE49-F238E27FC236}">
                    <a16:creationId xmlns:a16="http://schemas.microsoft.com/office/drawing/2014/main" id="{DB188C6B-2CD1-DD72-BE25-8BE9E5B08C51}"/>
                  </a:ext>
                </a:extLst>
              </p:cNvPr>
              <p:cNvCxnSpPr>
                <a:stCxn id="1057" idx="7"/>
                <a:endCxn id="1058" idx="3"/>
              </p:cNvCxnSpPr>
              <p:nvPr/>
            </p:nvCxnSpPr>
            <p:spPr>
              <a:xfrm flipV="1">
                <a:off x="9016071" y="4736629"/>
                <a:ext cx="393185" cy="262392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0" name="直接连接符 1149">
                <a:extLst>
                  <a:ext uri="{FF2B5EF4-FFF2-40B4-BE49-F238E27FC236}">
                    <a16:creationId xmlns:a16="http://schemas.microsoft.com/office/drawing/2014/main" id="{DB5B0040-6F62-A38A-300B-95659B2F546C}"/>
                  </a:ext>
                </a:extLst>
              </p:cNvPr>
              <p:cNvCxnSpPr>
                <a:stCxn id="1058" idx="3"/>
                <a:endCxn id="1060" idx="0"/>
              </p:cNvCxnSpPr>
              <p:nvPr/>
            </p:nvCxnSpPr>
            <p:spPr>
              <a:xfrm>
                <a:off x="9409254" y="4736616"/>
                <a:ext cx="111810" cy="281739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0F5B60C6-BAAB-1D21-E9D7-B95E697C6106}"/>
                </a:ext>
              </a:extLst>
            </p:cNvPr>
            <p:cNvGrpSpPr/>
            <p:nvPr/>
          </p:nvGrpSpPr>
          <p:grpSpPr>
            <a:xfrm>
              <a:off x="8845504" y="3550409"/>
              <a:ext cx="718191" cy="487130"/>
              <a:chOff x="8845504" y="3550409"/>
              <a:chExt cx="718191" cy="487130"/>
            </a:xfrm>
          </p:grpSpPr>
          <p:sp>
            <p:nvSpPr>
              <p:cNvPr id="1049" name="椭圆 1048">
                <a:extLst>
                  <a:ext uri="{FF2B5EF4-FFF2-40B4-BE49-F238E27FC236}">
                    <a16:creationId xmlns:a16="http://schemas.microsoft.com/office/drawing/2014/main" id="{31D96A2B-839B-6A1F-86B9-31F07B39B122}"/>
                  </a:ext>
                </a:extLst>
              </p:cNvPr>
              <p:cNvSpPr/>
              <p:nvPr/>
            </p:nvSpPr>
            <p:spPr>
              <a:xfrm>
                <a:off x="8995504" y="3550409"/>
                <a:ext cx="126890" cy="126890"/>
              </a:xfrm>
              <a:prstGeom prst="ellipse">
                <a:avLst/>
              </a:prstGeom>
              <a:solidFill>
                <a:srgbClr val="FFE2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0" name="椭圆 1049">
                <a:extLst>
                  <a:ext uri="{FF2B5EF4-FFF2-40B4-BE49-F238E27FC236}">
                    <a16:creationId xmlns:a16="http://schemas.microsoft.com/office/drawing/2014/main" id="{2F8DBB79-F30C-27BB-6DAA-A7E20917A1A1}"/>
                  </a:ext>
                </a:extLst>
              </p:cNvPr>
              <p:cNvSpPr/>
              <p:nvPr/>
            </p:nvSpPr>
            <p:spPr>
              <a:xfrm rot="1273686">
                <a:off x="9040367" y="3734782"/>
                <a:ext cx="126890" cy="126890"/>
              </a:xfrm>
              <a:prstGeom prst="ellipse">
                <a:avLst/>
              </a:prstGeom>
              <a:solidFill>
                <a:srgbClr val="7395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1" name="椭圆 1050">
                <a:extLst>
                  <a:ext uri="{FF2B5EF4-FFF2-40B4-BE49-F238E27FC236}">
                    <a16:creationId xmlns:a16="http://schemas.microsoft.com/office/drawing/2014/main" id="{54AA5BEC-3920-5B43-2C06-AC20B8811B4D}"/>
                  </a:ext>
                </a:extLst>
              </p:cNvPr>
              <p:cNvSpPr/>
              <p:nvPr/>
            </p:nvSpPr>
            <p:spPr>
              <a:xfrm>
                <a:off x="9224008" y="3910649"/>
                <a:ext cx="126890" cy="126890"/>
              </a:xfrm>
              <a:prstGeom prst="ellipse">
                <a:avLst/>
              </a:prstGeom>
              <a:solidFill>
                <a:srgbClr val="FBB1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2" name="椭圆 1051">
                <a:extLst>
                  <a:ext uri="{FF2B5EF4-FFF2-40B4-BE49-F238E27FC236}">
                    <a16:creationId xmlns:a16="http://schemas.microsoft.com/office/drawing/2014/main" id="{A6D4D636-5970-C59D-6E6E-DCC350A30846}"/>
                  </a:ext>
                </a:extLst>
              </p:cNvPr>
              <p:cNvSpPr/>
              <p:nvPr/>
            </p:nvSpPr>
            <p:spPr>
              <a:xfrm>
                <a:off x="9241734" y="3583572"/>
                <a:ext cx="126890" cy="126890"/>
              </a:xfrm>
              <a:prstGeom prst="ellipse">
                <a:avLst/>
              </a:prstGeom>
              <a:solidFill>
                <a:srgbClr val="F8CB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3" name="椭圆 1052">
                <a:extLst>
                  <a:ext uri="{FF2B5EF4-FFF2-40B4-BE49-F238E27FC236}">
                    <a16:creationId xmlns:a16="http://schemas.microsoft.com/office/drawing/2014/main" id="{1631C674-35B6-EDE6-8E9E-85B58BFF0CB5}"/>
                  </a:ext>
                </a:extLst>
              </p:cNvPr>
              <p:cNvSpPr/>
              <p:nvPr/>
            </p:nvSpPr>
            <p:spPr>
              <a:xfrm>
                <a:off x="8845504" y="3847205"/>
                <a:ext cx="126890" cy="126890"/>
              </a:xfrm>
              <a:prstGeom prst="ellipse">
                <a:avLst/>
              </a:prstGeom>
              <a:solidFill>
                <a:srgbClr val="A9D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sp>
            <p:nvSpPr>
              <p:cNvPr id="1054" name="椭圆 1053">
                <a:extLst>
                  <a:ext uri="{FF2B5EF4-FFF2-40B4-BE49-F238E27FC236}">
                    <a16:creationId xmlns:a16="http://schemas.microsoft.com/office/drawing/2014/main" id="{2FAF7003-4795-9FC7-2F83-6778A475557D}"/>
                  </a:ext>
                </a:extLst>
              </p:cNvPr>
              <p:cNvSpPr/>
              <p:nvPr/>
            </p:nvSpPr>
            <p:spPr>
              <a:xfrm>
                <a:off x="9436805" y="3808541"/>
                <a:ext cx="126890" cy="126890"/>
              </a:xfrm>
              <a:prstGeom prst="ellipse">
                <a:avLst/>
              </a:prstGeom>
              <a:solidFill>
                <a:srgbClr val="B696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/>
              </a:p>
            </p:txBody>
          </p:sp>
          <p:cxnSp>
            <p:nvCxnSpPr>
              <p:cNvPr id="1140" name="直接连接符 1139">
                <a:extLst>
                  <a:ext uri="{FF2B5EF4-FFF2-40B4-BE49-F238E27FC236}">
                    <a16:creationId xmlns:a16="http://schemas.microsoft.com/office/drawing/2014/main" id="{3DB217B6-CD07-8F1F-FA5A-95317B70F4CC}"/>
                  </a:ext>
                </a:extLst>
              </p:cNvPr>
              <p:cNvCxnSpPr>
                <a:stCxn id="1049" idx="6"/>
                <a:endCxn id="1052" idx="2"/>
              </p:cNvCxnSpPr>
              <p:nvPr/>
            </p:nvCxnSpPr>
            <p:spPr>
              <a:xfrm>
                <a:off x="9122382" y="3613843"/>
                <a:ext cx="119341" cy="33165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2" name="直接连接符 1141">
                <a:extLst>
                  <a:ext uri="{FF2B5EF4-FFF2-40B4-BE49-F238E27FC236}">
                    <a16:creationId xmlns:a16="http://schemas.microsoft.com/office/drawing/2014/main" id="{201EFF50-F3E8-B21F-0D31-FA049AD763D2}"/>
                  </a:ext>
                </a:extLst>
              </p:cNvPr>
              <p:cNvCxnSpPr>
                <a:stCxn id="1050" idx="3"/>
                <a:endCxn id="1053" idx="7"/>
              </p:cNvCxnSpPr>
              <p:nvPr/>
            </p:nvCxnSpPr>
            <p:spPr>
              <a:xfrm flipH="1">
                <a:off x="8953807" y="3823800"/>
                <a:ext cx="91938" cy="41986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5" name="直接连接符 1144">
                <a:extLst>
                  <a:ext uri="{FF2B5EF4-FFF2-40B4-BE49-F238E27FC236}">
                    <a16:creationId xmlns:a16="http://schemas.microsoft.com/office/drawing/2014/main" id="{1839804B-2C4F-D570-A493-C6C967DFC63E}"/>
                  </a:ext>
                </a:extLst>
              </p:cNvPr>
              <p:cNvCxnSpPr>
                <a:stCxn id="1052" idx="4"/>
                <a:endCxn id="1051" idx="0"/>
              </p:cNvCxnSpPr>
              <p:nvPr/>
            </p:nvCxnSpPr>
            <p:spPr>
              <a:xfrm flipH="1">
                <a:off x="9287524" y="3709986"/>
                <a:ext cx="17644" cy="200581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6" name="直接连接符 1145">
                <a:extLst>
                  <a:ext uri="{FF2B5EF4-FFF2-40B4-BE49-F238E27FC236}">
                    <a16:creationId xmlns:a16="http://schemas.microsoft.com/office/drawing/2014/main" id="{8B711F17-6147-CB5F-0578-F645985F720D}"/>
                  </a:ext>
                </a:extLst>
              </p:cNvPr>
              <p:cNvCxnSpPr>
                <a:stCxn id="1049" idx="4"/>
                <a:endCxn id="1050" idx="1"/>
              </p:cNvCxnSpPr>
              <p:nvPr/>
            </p:nvCxnSpPr>
            <p:spPr>
              <a:xfrm>
                <a:off x="9058947" y="3677301"/>
                <a:ext cx="19288" cy="62867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8" name="直接连接符 1147">
                <a:extLst>
                  <a:ext uri="{FF2B5EF4-FFF2-40B4-BE49-F238E27FC236}">
                    <a16:creationId xmlns:a16="http://schemas.microsoft.com/office/drawing/2014/main" id="{79B55E37-06C4-0E46-4E60-F498C66DF055}"/>
                  </a:ext>
                </a:extLst>
              </p:cNvPr>
              <p:cNvCxnSpPr>
                <a:stCxn id="1053" idx="5"/>
                <a:endCxn id="1051" idx="2"/>
              </p:cNvCxnSpPr>
              <p:nvPr/>
            </p:nvCxnSpPr>
            <p:spPr>
              <a:xfrm>
                <a:off x="8953809" y="3955511"/>
                <a:ext cx="270228" cy="19037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1" name="直接连接符 1150">
                <a:extLst>
                  <a:ext uri="{FF2B5EF4-FFF2-40B4-BE49-F238E27FC236}">
                    <a16:creationId xmlns:a16="http://schemas.microsoft.com/office/drawing/2014/main" id="{0B5D61A4-74A6-6BB1-B739-F87FDBB845DB}"/>
                  </a:ext>
                </a:extLst>
              </p:cNvPr>
              <p:cNvCxnSpPr>
                <a:stCxn id="1051" idx="6"/>
                <a:endCxn id="1054" idx="3"/>
              </p:cNvCxnSpPr>
              <p:nvPr/>
            </p:nvCxnSpPr>
            <p:spPr>
              <a:xfrm flipV="1">
                <a:off x="9350897" y="3916972"/>
                <a:ext cx="104470" cy="57575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6" name="箭头: 右 1185">
              <a:extLst>
                <a:ext uri="{FF2B5EF4-FFF2-40B4-BE49-F238E27FC236}">
                  <a16:creationId xmlns:a16="http://schemas.microsoft.com/office/drawing/2014/main" id="{0B7F2E87-B6F3-C8D8-84DC-AC09F8AEB68A}"/>
                </a:ext>
              </a:extLst>
            </p:cNvPr>
            <p:cNvSpPr/>
            <p:nvPr/>
          </p:nvSpPr>
          <p:spPr>
            <a:xfrm rot="5400000">
              <a:off x="8906681" y="4226563"/>
              <a:ext cx="548605" cy="279127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rgbClr val="8EC2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ln>
                  <a:solidFill>
                    <a:schemeClr val="accent1">
                      <a:lumMod val="75000"/>
                    </a:schemeClr>
                  </a:solidFill>
                </a:ln>
              </a:endParaRPr>
            </a:p>
          </p:txBody>
        </p:sp>
        <p:grpSp>
          <p:nvGrpSpPr>
            <p:cNvPr id="1240" name="组合 1239">
              <a:extLst>
                <a:ext uri="{FF2B5EF4-FFF2-40B4-BE49-F238E27FC236}">
                  <a16:creationId xmlns:a16="http://schemas.microsoft.com/office/drawing/2014/main" id="{39B2BF14-52F3-D60E-E72B-9039C7B7950A}"/>
                </a:ext>
              </a:extLst>
            </p:cNvPr>
            <p:cNvGrpSpPr/>
            <p:nvPr/>
          </p:nvGrpSpPr>
          <p:grpSpPr>
            <a:xfrm>
              <a:off x="9055351" y="3350891"/>
              <a:ext cx="202190" cy="198243"/>
              <a:chOff x="13591982" y="2144820"/>
              <a:chExt cx="276520" cy="271122"/>
            </a:xfrm>
          </p:grpSpPr>
          <p:sp>
            <p:nvSpPr>
              <p:cNvPr id="1241" name="圆: 空心 1240">
                <a:extLst>
                  <a:ext uri="{FF2B5EF4-FFF2-40B4-BE49-F238E27FC236}">
                    <a16:creationId xmlns:a16="http://schemas.microsoft.com/office/drawing/2014/main" id="{87D97DC4-2540-055F-6674-7A2B1CEA31C5}"/>
                  </a:ext>
                </a:extLst>
              </p:cNvPr>
              <p:cNvSpPr/>
              <p:nvPr/>
            </p:nvSpPr>
            <p:spPr>
              <a:xfrm>
                <a:off x="13620964" y="2169472"/>
                <a:ext cx="219832" cy="223068"/>
              </a:xfrm>
              <a:prstGeom prst="donut">
                <a:avLst>
                  <a:gd name="adj" fmla="val 605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>
                  <a:solidFill>
                    <a:schemeClr val="tx1"/>
                  </a:solidFill>
                </a:endParaRPr>
              </a:p>
            </p:txBody>
          </p:sp>
          <p:sp>
            <p:nvSpPr>
              <p:cNvPr id="1242" name="加号 1241">
                <a:extLst>
                  <a:ext uri="{FF2B5EF4-FFF2-40B4-BE49-F238E27FC236}">
                    <a16:creationId xmlns:a16="http://schemas.microsoft.com/office/drawing/2014/main" id="{0415A383-4055-D9F9-C49D-F497B24475FE}"/>
                  </a:ext>
                </a:extLst>
              </p:cNvPr>
              <p:cNvSpPr/>
              <p:nvPr/>
            </p:nvSpPr>
            <p:spPr>
              <a:xfrm rot="2468602">
                <a:off x="13591982" y="2144820"/>
                <a:ext cx="276520" cy="271122"/>
              </a:xfrm>
              <a:prstGeom prst="mathPlus">
                <a:avLst>
                  <a:gd name="adj1" fmla="val 874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 dirty="0"/>
              </a:p>
            </p:txBody>
          </p:sp>
        </p:grpSp>
        <p:grpSp>
          <p:nvGrpSpPr>
            <p:cNvPr id="1243" name="组合 1242">
              <a:extLst>
                <a:ext uri="{FF2B5EF4-FFF2-40B4-BE49-F238E27FC236}">
                  <a16:creationId xmlns:a16="http://schemas.microsoft.com/office/drawing/2014/main" id="{956AF825-0356-4F7D-AA5A-D1302BD7CC46}"/>
                </a:ext>
              </a:extLst>
            </p:cNvPr>
            <p:cNvGrpSpPr/>
            <p:nvPr/>
          </p:nvGrpSpPr>
          <p:grpSpPr>
            <a:xfrm>
              <a:off x="9068765" y="5193629"/>
              <a:ext cx="202190" cy="198243"/>
              <a:chOff x="13631291" y="4664998"/>
              <a:chExt cx="276520" cy="271122"/>
            </a:xfrm>
          </p:grpSpPr>
          <p:sp>
            <p:nvSpPr>
              <p:cNvPr id="1244" name="圆: 空心 1243">
                <a:extLst>
                  <a:ext uri="{FF2B5EF4-FFF2-40B4-BE49-F238E27FC236}">
                    <a16:creationId xmlns:a16="http://schemas.microsoft.com/office/drawing/2014/main" id="{9CB72909-5262-4985-FD4E-CAE2490E35A6}"/>
                  </a:ext>
                </a:extLst>
              </p:cNvPr>
              <p:cNvSpPr/>
              <p:nvPr/>
            </p:nvSpPr>
            <p:spPr>
              <a:xfrm>
                <a:off x="13660273" y="4689650"/>
                <a:ext cx="219832" cy="223068"/>
              </a:xfrm>
              <a:prstGeom prst="donut">
                <a:avLst>
                  <a:gd name="adj" fmla="val 605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>
                  <a:solidFill>
                    <a:schemeClr val="tx1"/>
                  </a:solidFill>
                </a:endParaRPr>
              </a:p>
            </p:txBody>
          </p:sp>
          <p:sp>
            <p:nvSpPr>
              <p:cNvPr id="1245" name="加号 1244">
                <a:extLst>
                  <a:ext uri="{FF2B5EF4-FFF2-40B4-BE49-F238E27FC236}">
                    <a16:creationId xmlns:a16="http://schemas.microsoft.com/office/drawing/2014/main" id="{EC28FC0B-AF38-4848-3EAB-B0185344C4B8}"/>
                  </a:ext>
                </a:extLst>
              </p:cNvPr>
              <p:cNvSpPr/>
              <p:nvPr/>
            </p:nvSpPr>
            <p:spPr>
              <a:xfrm rot="2468602">
                <a:off x="13631291" y="4664998"/>
                <a:ext cx="276520" cy="271122"/>
              </a:xfrm>
              <a:prstGeom prst="mathPlus">
                <a:avLst>
                  <a:gd name="adj1" fmla="val 874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52" dirty="0"/>
              </a:p>
            </p:txBody>
          </p:sp>
        </p:grpSp>
        <p:sp>
          <p:nvSpPr>
            <p:cNvPr id="1250" name="文本框 1249">
              <a:extLst>
                <a:ext uri="{FF2B5EF4-FFF2-40B4-BE49-F238E27FC236}">
                  <a16:creationId xmlns:a16="http://schemas.microsoft.com/office/drawing/2014/main" id="{0E72B2FB-2445-BEB1-CC54-CDD466213119}"/>
                </a:ext>
              </a:extLst>
            </p:cNvPr>
            <p:cNvSpPr txBox="1"/>
            <p:nvPr/>
          </p:nvSpPr>
          <p:spPr>
            <a:xfrm>
              <a:off x="9280269" y="4059922"/>
              <a:ext cx="2189903" cy="54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2" dirty="0">
                  <a:latin typeface="Arial" panose="020B0604020202020204" pitchFamily="34" charset="0"/>
                  <a:cs typeface="Arial" panose="020B0604020202020204" pitchFamily="34" charset="0"/>
                </a:rPr>
                <a:t>Graph based class-wise instance-level alignment</a:t>
              </a:r>
            </a:p>
          </p:txBody>
        </p:sp>
      </p:grpSp>
      <p:sp>
        <p:nvSpPr>
          <p:cNvPr id="226" name="文本框 225">
            <a:extLst>
              <a:ext uri="{FF2B5EF4-FFF2-40B4-BE49-F238E27FC236}">
                <a16:creationId xmlns:a16="http://schemas.microsoft.com/office/drawing/2014/main" id="{93368081-425E-E2E3-8945-509FF684AB6B}"/>
              </a:ext>
            </a:extLst>
          </p:cNvPr>
          <p:cNvSpPr txBox="1"/>
          <p:nvPr/>
        </p:nvSpPr>
        <p:spPr>
          <a:xfrm>
            <a:off x="3790083" y="1718075"/>
            <a:ext cx="1329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AC34ADF1-8FF8-F94E-FE8E-A746EC74ED8E}"/>
              </a:ext>
            </a:extLst>
          </p:cNvPr>
          <p:cNvSpPr txBox="1"/>
          <p:nvPr/>
        </p:nvSpPr>
        <p:spPr>
          <a:xfrm>
            <a:off x="3812224" y="6400553"/>
            <a:ext cx="1343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Teacher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9" name="图片 228">
            <a:extLst>
              <a:ext uri="{FF2B5EF4-FFF2-40B4-BE49-F238E27FC236}">
                <a16:creationId xmlns:a16="http://schemas.microsoft.com/office/drawing/2014/main" id="{9EFA9A98-4486-B1FF-3E91-6B6584ADA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002" y="2977240"/>
            <a:ext cx="5053407" cy="863423"/>
          </a:xfrm>
          <a:prstGeom prst="rect">
            <a:avLst/>
          </a:prstGeom>
        </p:spPr>
      </p:pic>
      <p:pic>
        <p:nvPicPr>
          <p:cNvPr id="231" name="图片 230">
            <a:extLst>
              <a:ext uri="{FF2B5EF4-FFF2-40B4-BE49-F238E27FC236}">
                <a16:creationId xmlns:a16="http://schemas.microsoft.com/office/drawing/2014/main" id="{6CA7501A-4109-D784-1F59-4C936D93C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8235" y="4894929"/>
            <a:ext cx="2909947" cy="92700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D336E4E3-8A39-3A59-5B2F-A5931C9E3DB4}"/>
              </a:ext>
            </a:extLst>
          </p:cNvPr>
          <p:cNvSpPr txBox="1"/>
          <p:nvPr/>
        </p:nvSpPr>
        <p:spPr>
          <a:xfrm>
            <a:off x="4780223" y="2084299"/>
            <a:ext cx="747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Graph based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class-wise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instance-level alignment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3" name="文本框 232">
            <a:extLst>
              <a:ext uri="{FF2B5EF4-FFF2-40B4-BE49-F238E27FC236}">
                <a16:creationId xmlns:a16="http://schemas.microsoft.com/office/drawing/2014/main" id="{63F068CE-1730-49F8-5CC1-B76B7D003510}"/>
              </a:ext>
            </a:extLst>
          </p:cNvPr>
          <p:cNvSpPr txBox="1"/>
          <p:nvPr/>
        </p:nvSpPr>
        <p:spPr>
          <a:xfrm>
            <a:off x="4775124" y="4123478"/>
            <a:ext cx="5501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Class-wise graph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matching matrix T 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4" name="图片 233">
            <a:extLst>
              <a:ext uri="{FF2B5EF4-FFF2-40B4-BE49-F238E27FC236}">
                <a16:creationId xmlns:a16="http://schemas.microsoft.com/office/drawing/2014/main" id="{6E95B6A0-5937-D36B-742B-15B81E09EA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3005" y="5034322"/>
            <a:ext cx="2708029" cy="625637"/>
          </a:xfrm>
          <a:prstGeom prst="rect">
            <a:avLst/>
          </a:prstGeom>
        </p:spPr>
      </p:pic>
      <p:sp>
        <p:nvSpPr>
          <p:cNvPr id="235" name="文本框 234">
            <a:extLst>
              <a:ext uri="{FF2B5EF4-FFF2-40B4-BE49-F238E27FC236}">
                <a16:creationId xmlns:a16="http://schemas.microsoft.com/office/drawing/2014/main" id="{03966C0A-6695-A1C1-69C5-EA448251D5FF}"/>
              </a:ext>
            </a:extLst>
          </p:cNvPr>
          <p:cNvSpPr txBox="1"/>
          <p:nvPr/>
        </p:nvSpPr>
        <p:spPr>
          <a:xfrm>
            <a:off x="4775124" y="2317866"/>
            <a:ext cx="6328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Graph based </a:t>
            </a:r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image-level</a:t>
            </a: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alignment</a:t>
            </a:r>
            <a:endParaRPr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A125B952-4204-CC00-8126-BA9C9EEC45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8303" y="4271939"/>
            <a:ext cx="1171126" cy="508603"/>
          </a:xfrm>
          <a:prstGeom prst="rect">
            <a:avLst/>
          </a:prstGeom>
        </p:spPr>
      </p:pic>
      <p:grpSp>
        <p:nvGrpSpPr>
          <p:cNvPr id="240" name="组合 239">
            <a:extLst>
              <a:ext uri="{FF2B5EF4-FFF2-40B4-BE49-F238E27FC236}">
                <a16:creationId xmlns:a16="http://schemas.microsoft.com/office/drawing/2014/main" id="{5D55EE9B-2C54-9C9C-41F0-29B136C19AB5}"/>
              </a:ext>
            </a:extLst>
          </p:cNvPr>
          <p:cNvGrpSpPr/>
          <p:nvPr/>
        </p:nvGrpSpPr>
        <p:grpSpPr>
          <a:xfrm>
            <a:off x="1511541" y="4872178"/>
            <a:ext cx="1394720" cy="888578"/>
            <a:chOff x="5437651" y="4707106"/>
            <a:chExt cx="720008" cy="458718"/>
          </a:xfrm>
        </p:grpSpPr>
        <p:sp>
          <p:nvSpPr>
            <p:cNvPr id="241" name="椭圆 240">
              <a:extLst>
                <a:ext uri="{FF2B5EF4-FFF2-40B4-BE49-F238E27FC236}">
                  <a16:creationId xmlns:a16="http://schemas.microsoft.com/office/drawing/2014/main" id="{FA3C0146-2BBF-3275-F5BE-452BEB9C0CE7}"/>
                </a:ext>
              </a:extLst>
            </p:cNvPr>
            <p:cNvSpPr/>
            <p:nvPr/>
          </p:nvSpPr>
          <p:spPr>
            <a:xfrm>
              <a:off x="5778116" y="4707106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42" name="椭圆 241">
              <a:extLst>
                <a:ext uri="{FF2B5EF4-FFF2-40B4-BE49-F238E27FC236}">
                  <a16:creationId xmlns:a16="http://schemas.microsoft.com/office/drawing/2014/main" id="{477D6046-ADD6-BA78-6948-8CE61CB3206D}"/>
                </a:ext>
              </a:extLst>
            </p:cNvPr>
            <p:cNvSpPr/>
            <p:nvPr/>
          </p:nvSpPr>
          <p:spPr>
            <a:xfrm>
              <a:off x="5550708" y="5038934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43" name="椭圆 242">
              <a:extLst>
                <a:ext uri="{FF2B5EF4-FFF2-40B4-BE49-F238E27FC236}">
                  <a16:creationId xmlns:a16="http://schemas.microsoft.com/office/drawing/2014/main" id="{4A359C99-BD4D-448F-A068-AEEEF313A5B9}"/>
                </a:ext>
              </a:extLst>
            </p:cNvPr>
            <p:cNvSpPr/>
            <p:nvPr/>
          </p:nvSpPr>
          <p:spPr>
            <a:xfrm>
              <a:off x="6030769" y="4932860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44" name="椭圆 243">
              <a:extLst>
                <a:ext uri="{FF2B5EF4-FFF2-40B4-BE49-F238E27FC236}">
                  <a16:creationId xmlns:a16="http://schemas.microsoft.com/office/drawing/2014/main" id="{5CB35E18-B041-5E3D-B2D8-E6390ACDF623}"/>
                </a:ext>
              </a:extLst>
            </p:cNvPr>
            <p:cNvSpPr/>
            <p:nvPr/>
          </p:nvSpPr>
          <p:spPr>
            <a:xfrm>
              <a:off x="5437651" y="4795622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245" name="直接连接符 244">
              <a:extLst>
                <a:ext uri="{FF2B5EF4-FFF2-40B4-BE49-F238E27FC236}">
                  <a16:creationId xmlns:a16="http://schemas.microsoft.com/office/drawing/2014/main" id="{6FA19143-8602-0D6B-B10E-129A13765D7A}"/>
                </a:ext>
              </a:extLst>
            </p:cNvPr>
            <p:cNvCxnSpPr>
              <a:stCxn id="241" idx="5"/>
              <a:endCxn id="243" idx="1"/>
            </p:cNvCxnSpPr>
            <p:nvPr/>
          </p:nvCxnSpPr>
          <p:spPr>
            <a:xfrm>
              <a:off x="5886424" y="4815416"/>
              <a:ext cx="162972" cy="13604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>
              <a:extLst>
                <a:ext uri="{FF2B5EF4-FFF2-40B4-BE49-F238E27FC236}">
                  <a16:creationId xmlns:a16="http://schemas.microsoft.com/office/drawing/2014/main" id="{F81F9659-C347-1CEA-9C1F-1C4AA27C9CAB}"/>
                </a:ext>
              </a:extLst>
            </p:cNvPr>
            <p:cNvCxnSpPr>
              <a:stCxn id="242" idx="1"/>
              <a:endCxn id="244" idx="4"/>
            </p:cNvCxnSpPr>
            <p:nvPr/>
          </p:nvCxnSpPr>
          <p:spPr>
            <a:xfrm flipH="1" flipV="1">
              <a:off x="5501493" y="4922403"/>
              <a:ext cx="67788" cy="13511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1298576E-3BC5-1F85-9488-C05B7E320FC1}"/>
                </a:ext>
              </a:extLst>
            </p:cNvPr>
            <p:cNvCxnSpPr>
              <a:stCxn id="241" idx="3"/>
              <a:endCxn id="242" idx="7"/>
            </p:cNvCxnSpPr>
            <p:nvPr/>
          </p:nvCxnSpPr>
          <p:spPr>
            <a:xfrm flipH="1">
              <a:off x="5658800" y="4815403"/>
              <a:ext cx="137899" cy="242369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>
              <a:extLst>
                <a:ext uri="{FF2B5EF4-FFF2-40B4-BE49-F238E27FC236}">
                  <a16:creationId xmlns:a16="http://schemas.microsoft.com/office/drawing/2014/main" id="{0FE7E61B-D339-20AF-B939-692F7E60AF07}"/>
                </a:ext>
              </a:extLst>
            </p:cNvPr>
            <p:cNvCxnSpPr>
              <a:stCxn id="242" idx="6"/>
              <a:endCxn id="243" idx="2"/>
            </p:cNvCxnSpPr>
            <p:nvPr/>
          </p:nvCxnSpPr>
          <p:spPr>
            <a:xfrm flipV="1">
              <a:off x="5677133" y="4996518"/>
              <a:ext cx="353339" cy="106327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401FD61A-BE10-5085-54B8-D5DBDF92BA29}"/>
                </a:ext>
              </a:extLst>
            </p:cNvPr>
            <p:cNvCxnSpPr>
              <a:stCxn id="244" idx="6"/>
              <a:endCxn id="241" idx="2"/>
            </p:cNvCxnSpPr>
            <p:nvPr/>
          </p:nvCxnSpPr>
          <p:spPr>
            <a:xfrm flipV="1">
              <a:off x="5564539" y="4770849"/>
              <a:ext cx="213582" cy="8868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0" name="组合 249">
            <a:extLst>
              <a:ext uri="{FF2B5EF4-FFF2-40B4-BE49-F238E27FC236}">
                <a16:creationId xmlns:a16="http://schemas.microsoft.com/office/drawing/2014/main" id="{81BF8ADB-04F3-909C-AED2-F28D18579917}"/>
              </a:ext>
            </a:extLst>
          </p:cNvPr>
          <p:cNvGrpSpPr/>
          <p:nvPr/>
        </p:nvGrpSpPr>
        <p:grpSpPr>
          <a:xfrm>
            <a:off x="1553547" y="2798069"/>
            <a:ext cx="1025576" cy="774674"/>
            <a:chOff x="5434083" y="3450881"/>
            <a:chExt cx="645997" cy="487957"/>
          </a:xfrm>
        </p:grpSpPr>
        <p:sp>
          <p:nvSpPr>
            <p:cNvPr id="251" name="椭圆 250">
              <a:extLst>
                <a:ext uri="{FF2B5EF4-FFF2-40B4-BE49-F238E27FC236}">
                  <a16:creationId xmlns:a16="http://schemas.microsoft.com/office/drawing/2014/main" id="{0DB4B5F6-63A7-C85A-0EFA-223F04B17243}"/>
                </a:ext>
              </a:extLst>
            </p:cNvPr>
            <p:cNvSpPr/>
            <p:nvPr/>
          </p:nvSpPr>
          <p:spPr>
            <a:xfrm>
              <a:off x="5434083" y="3522911"/>
              <a:ext cx="126890" cy="126890"/>
            </a:xfrm>
            <a:prstGeom prst="ellipse">
              <a:avLst/>
            </a:prstGeom>
            <a:solidFill>
              <a:srgbClr val="FFE2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52" name="椭圆 251">
              <a:extLst>
                <a:ext uri="{FF2B5EF4-FFF2-40B4-BE49-F238E27FC236}">
                  <a16:creationId xmlns:a16="http://schemas.microsoft.com/office/drawing/2014/main" id="{AF3190E7-4473-C3F5-033C-976248663EEF}"/>
                </a:ext>
              </a:extLst>
            </p:cNvPr>
            <p:cNvSpPr/>
            <p:nvPr/>
          </p:nvSpPr>
          <p:spPr>
            <a:xfrm>
              <a:off x="5549878" y="3811948"/>
              <a:ext cx="126890" cy="126890"/>
            </a:xfrm>
            <a:prstGeom prst="ellipse">
              <a:avLst/>
            </a:prstGeom>
            <a:solidFill>
              <a:srgbClr val="739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53" name="椭圆 252">
              <a:extLst>
                <a:ext uri="{FF2B5EF4-FFF2-40B4-BE49-F238E27FC236}">
                  <a16:creationId xmlns:a16="http://schemas.microsoft.com/office/drawing/2014/main" id="{B07B6828-01E8-81EC-220B-A6033D8D1780}"/>
                </a:ext>
              </a:extLst>
            </p:cNvPr>
            <p:cNvSpPr/>
            <p:nvPr/>
          </p:nvSpPr>
          <p:spPr>
            <a:xfrm>
              <a:off x="5846882" y="3450881"/>
              <a:ext cx="126890" cy="126890"/>
            </a:xfrm>
            <a:prstGeom prst="ellipse">
              <a:avLst/>
            </a:prstGeom>
            <a:solidFill>
              <a:srgbClr val="F8C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sp>
          <p:nvSpPr>
            <p:cNvPr id="254" name="椭圆 253">
              <a:extLst>
                <a:ext uri="{FF2B5EF4-FFF2-40B4-BE49-F238E27FC236}">
                  <a16:creationId xmlns:a16="http://schemas.microsoft.com/office/drawing/2014/main" id="{ECD41DD4-D8FB-A4D0-D56E-17BBCD197473}"/>
                </a:ext>
              </a:extLst>
            </p:cNvPr>
            <p:cNvSpPr/>
            <p:nvPr/>
          </p:nvSpPr>
          <p:spPr>
            <a:xfrm rot="18194373">
              <a:off x="5953190" y="3776476"/>
              <a:ext cx="126890" cy="126890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/>
            </a:p>
          </p:txBody>
        </p:sp>
        <p:cxnSp>
          <p:nvCxnSpPr>
            <p:cNvPr id="255" name="直接连接符 254">
              <a:extLst>
                <a:ext uri="{FF2B5EF4-FFF2-40B4-BE49-F238E27FC236}">
                  <a16:creationId xmlns:a16="http://schemas.microsoft.com/office/drawing/2014/main" id="{39787C2F-3ED7-0514-814D-AB33655945E0}"/>
                </a:ext>
              </a:extLst>
            </p:cNvPr>
            <p:cNvCxnSpPr>
              <a:stCxn id="251" idx="6"/>
              <a:endCxn id="253" idx="2"/>
            </p:cNvCxnSpPr>
            <p:nvPr/>
          </p:nvCxnSpPr>
          <p:spPr>
            <a:xfrm flipV="1">
              <a:off x="5560964" y="3514852"/>
              <a:ext cx="286014" cy="7196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>
              <a:extLst>
                <a:ext uri="{FF2B5EF4-FFF2-40B4-BE49-F238E27FC236}">
                  <a16:creationId xmlns:a16="http://schemas.microsoft.com/office/drawing/2014/main" id="{C7136356-5995-1D1A-8639-3D256F1346F8}"/>
                </a:ext>
              </a:extLst>
            </p:cNvPr>
            <p:cNvCxnSpPr>
              <a:cxnSpLocks/>
              <a:stCxn id="252" idx="6"/>
              <a:endCxn id="254" idx="1"/>
            </p:cNvCxnSpPr>
            <p:nvPr/>
          </p:nvCxnSpPr>
          <p:spPr>
            <a:xfrm flipV="1">
              <a:off x="5676302" y="3852643"/>
              <a:ext cx="278120" cy="2275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>
              <a:extLst>
                <a:ext uri="{FF2B5EF4-FFF2-40B4-BE49-F238E27FC236}">
                  <a16:creationId xmlns:a16="http://schemas.microsoft.com/office/drawing/2014/main" id="{8BDB0F5D-F2E1-8D7A-F9A9-5D24AFE19AA0}"/>
                </a:ext>
              </a:extLst>
            </p:cNvPr>
            <p:cNvCxnSpPr>
              <a:stCxn id="251" idx="4"/>
              <a:endCxn id="252" idx="1"/>
            </p:cNvCxnSpPr>
            <p:nvPr/>
          </p:nvCxnSpPr>
          <p:spPr>
            <a:xfrm>
              <a:off x="5497518" y="3649801"/>
              <a:ext cx="70574" cy="18061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>
              <a:extLst>
                <a:ext uri="{FF2B5EF4-FFF2-40B4-BE49-F238E27FC236}">
                  <a16:creationId xmlns:a16="http://schemas.microsoft.com/office/drawing/2014/main" id="{E54F6A4C-4137-04D1-7157-6C15FB90EB05}"/>
                </a:ext>
              </a:extLst>
            </p:cNvPr>
            <p:cNvCxnSpPr>
              <a:stCxn id="252" idx="7"/>
              <a:endCxn id="253" idx="3"/>
            </p:cNvCxnSpPr>
            <p:nvPr/>
          </p:nvCxnSpPr>
          <p:spPr>
            <a:xfrm flipV="1">
              <a:off x="5657723" y="3559372"/>
              <a:ext cx="207545" cy="271155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>
              <a:extLst>
                <a:ext uri="{FF2B5EF4-FFF2-40B4-BE49-F238E27FC236}">
                  <a16:creationId xmlns:a16="http://schemas.microsoft.com/office/drawing/2014/main" id="{DA71416A-55A4-D48A-6767-8D00F9456A93}"/>
                </a:ext>
              </a:extLst>
            </p:cNvPr>
            <p:cNvCxnSpPr>
              <a:cxnSpLocks/>
              <a:stCxn id="251" idx="5"/>
              <a:endCxn id="254" idx="0"/>
            </p:cNvCxnSpPr>
            <p:nvPr/>
          </p:nvCxnSpPr>
          <p:spPr>
            <a:xfrm>
              <a:off x="5542379" y="3631208"/>
              <a:ext cx="421592" cy="17365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0" name="组合 259">
            <a:extLst>
              <a:ext uri="{FF2B5EF4-FFF2-40B4-BE49-F238E27FC236}">
                <a16:creationId xmlns:a16="http://schemas.microsoft.com/office/drawing/2014/main" id="{03AED89E-C810-2AB9-F8E9-0546943F2FED}"/>
              </a:ext>
            </a:extLst>
          </p:cNvPr>
          <p:cNvGrpSpPr/>
          <p:nvPr/>
        </p:nvGrpSpPr>
        <p:grpSpPr>
          <a:xfrm>
            <a:off x="419546" y="3831960"/>
            <a:ext cx="2702912" cy="869311"/>
            <a:chOff x="3913454" y="4096862"/>
            <a:chExt cx="2702912" cy="869311"/>
          </a:xfrm>
        </p:grpSpPr>
        <p:pic>
          <p:nvPicPr>
            <p:cNvPr id="261" name="图片 260">
              <a:extLst>
                <a:ext uri="{FF2B5EF4-FFF2-40B4-BE49-F238E27FC236}">
                  <a16:creationId xmlns:a16="http://schemas.microsoft.com/office/drawing/2014/main" id="{5BF60408-321F-E77C-A2AB-0A80BAD7C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06164" y="4330162"/>
              <a:ext cx="710202" cy="276455"/>
            </a:xfrm>
            <a:prstGeom prst="rect">
              <a:avLst/>
            </a:prstGeom>
          </p:spPr>
        </p:pic>
        <p:sp>
          <p:nvSpPr>
            <p:cNvPr id="262" name="箭头: 右 261">
              <a:extLst>
                <a:ext uri="{FF2B5EF4-FFF2-40B4-BE49-F238E27FC236}">
                  <a16:creationId xmlns:a16="http://schemas.microsoft.com/office/drawing/2014/main" id="{270273A2-5B9C-3E31-E997-302717E1F27C}"/>
                </a:ext>
              </a:extLst>
            </p:cNvPr>
            <p:cNvSpPr/>
            <p:nvPr/>
          </p:nvSpPr>
          <p:spPr>
            <a:xfrm rot="5400000">
              <a:off x="5260945" y="4387218"/>
              <a:ext cx="790404" cy="367506"/>
            </a:xfrm>
            <a:prstGeom prst="rightArrow">
              <a:avLst>
                <a:gd name="adj1" fmla="val 50000"/>
                <a:gd name="adj2" fmla="val 78183"/>
              </a:avLst>
            </a:prstGeom>
            <a:solidFill>
              <a:srgbClr val="8EC2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52">
                <a:ln>
                  <a:solidFill>
                    <a:schemeClr val="accent1">
                      <a:lumMod val="75000"/>
                    </a:schemeClr>
                  </a:solidFill>
                </a:ln>
              </a:endParaRPr>
            </a:p>
          </p:txBody>
        </p:sp>
        <p:sp>
          <p:nvSpPr>
            <p:cNvPr id="263" name="文本框 262">
              <a:extLst>
                <a:ext uri="{FF2B5EF4-FFF2-40B4-BE49-F238E27FC236}">
                  <a16:creationId xmlns:a16="http://schemas.microsoft.com/office/drawing/2014/main" id="{31088B37-162B-D858-D899-C5EA8EC32C61}"/>
                </a:ext>
              </a:extLst>
            </p:cNvPr>
            <p:cNvSpPr txBox="1"/>
            <p:nvPr/>
          </p:nvSpPr>
          <p:spPr>
            <a:xfrm>
              <a:off x="3913454" y="4096862"/>
              <a:ext cx="16362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Graph based image-level alignment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355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3.7037E-7 L -0.58034 -0.03079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023" y="-15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22222E-6 L -0.18789 0.03379 " pathEditMode="relative" rAng="0" ptsTypes="AA">
                                      <p:cBhvr>
                                        <p:cTn id="8" dur="125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01" y="169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L -0.19557 -0.07732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9" y="-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/>
      <p:bldP spid="227" grpId="0"/>
      <p:bldP spid="25" grpId="0"/>
      <p:bldP spid="25" grpId="1"/>
      <p:bldP spid="233" grpId="0"/>
      <p:bldP spid="233" grpId="1"/>
      <p:bldP spid="23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383</Words>
  <Application>Microsoft Office PowerPoint</Application>
  <PresentationFormat>宽屏</PresentationFormat>
  <Paragraphs>153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帅锋</dc:creator>
  <cp:lastModifiedBy>李 帅锋</cp:lastModifiedBy>
  <cp:revision>462</cp:revision>
  <dcterms:created xsi:type="dcterms:W3CDTF">2022-05-29T06:09:47Z</dcterms:created>
  <dcterms:modified xsi:type="dcterms:W3CDTF">2022-11-19T08:54:14Z</dcterms:modified>
</cp:coreProperties>
</file>

<file path=docProps/thumbnail.jpeg>
</file>